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57" r:id="rId2"/>
    <p:sldId id="258" r:id="rId3"/>
    <p:sldId id="260" r:id="rId4"/>
    <p:sldId id="262" r:id="rId5"/>
    <p:sldId id="261" r:id="rId6"/>
    <p:sldId id="268" r:id="rId7"/>
    <p:sldId id="263" r:id="rId8"/>
    <p:sldId id="264" r:id="rId9"/>
    <p:sldId id="265" r:id="rId10"/>
    <p:sldId id="269"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BA8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778231-9A88-4C81-B791-507AFBDEECBE}"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IN"/>
        </a:p>
      </dgm:t>
    </dgm:pt>
    <dgm:pt modelId="{6518E4E5-1FC1-4D86-AF7B-02A4335DB05F}">
      <dgm:prSet phldrT="[Text]"/>
      <dgm:spPr/>
      <dgm:t>
        <a:bodyPr/>
        <a:lstStyle/>
        <a:p>
          <a:r>
            <a:rPr lang="en-US" dirty="0"/>
            <a:t>Underestimated Economic Activities</a:t>
          </a:r>
          <a:endParaRPr lang="en-IN" dirty="0"/>
        </a:p>
      </dgm:t>
    </dgm:pt>
    <dgm:pt modelId="{50F27B9C-4BCD-47C3-8C8B-E8D7940F565A}" type="parTrans" cxnId="{C273C2FF-D260-4513-A95F-96329EDFCC68}">
      <dgm:prSet/>
      <dgm:spPr/>
      <dgm:t>
        <a:bodyPr/>
        <a:lstStyle/>
        <a:p>
          <a:endParaRPr lang="en-IN"/>
        </a:p>
      </dgm:t>
    </dgm:pt>
    <dgm:pt modelId="{88B4622A-D82D-4846-9AFE-99455E731548}" type="sibTrans" cxnId="{C273C2FF-D260-4513-A95F-96329EDFCC68}">
      <dgm:prSet/>
      <dgm:spPr/>
      <dgm:t>
        <a:bodyPr/>
        <a:lstStyle/>
        <a:p>
          <a:endParaRPr lang="en-IN"/>
        </a:p>
      </dgm:t>
    </dgm:pt>
    <dgm:pt modelId="{E5222487-B6CD-45CF-8D22-6C095DC91ECF}">
      <dgm:prSet phldrT="[Text]"/>
      <dgm:spPr/>
      <dgm:t>
        <a:bodyPr/>
        <a:lstStyle/>
        <a:p>
          <a:r>
            <a:rPr lang="en-US" dirty="0"/>
            <a:t>1. Fishing- Gathering of Pearls and Chanks and Fish Caught on High Sea in Indian Water by Foreign vessels are not accounted as part of GDP.</a:t>
          </a:r>
          <a:endParaRPr lang="en-IN" dirty="0"/>
        </a:p>
      </dgm:t>
    </dgm:pt>
    <dgm:pt modelId="{26350288-1191-40FF-A558-0F142025E181}" type="parTrans" cxnId="{E22D4078-633C-4E53-946D-310D2D553F90}">
      <dgm:prSet/>
      <dgm:spPr/>
      <dgm:t>
        <a:bodyPr/>
        <a:lstStyle/>
        <a:p>
          <a:endParaRPr lang="en-IN"/>
        </a:p>
      </dgm:t>
    </dgm:pt>
    <dgm:pt modelId="{D88476BD-8F36-4618-A50F-122C8F04AE28}" type="sibTrans" cxnId="{E22D4078-633C-4E53-946D-310D2D553F90}">
      <dgm:prSet/>
      <dgm:spPr/>
      <dgm:t>
        <a:bodyPr/>
        <a:lstStyle/>
        <a:p>
          <a:endParaRPr lang="en-IN"/>
        </a:p>
      </dgm:t>
    </dgm:pt>
    <dgm:pt modelId="{A95E4D4A-1EDC-482E-AF3D-63E182038A85}">
      <dgm:prSet phldrT="[Text]"/>
      <dgm:spPr/>
      <dgm:t>
        <a:bodyPr/>
        <a:lstStyle/>
        <a:p>
          <a:r>
            <a:rPr lang="en-US" dirty="0"/>
            <a:t>2. Unorganized Non Agricultural Activities in respect of Manufacturing, Trade, Transport etc.</a:t>
          </a:r>
          <a:endParaRPr lang="en-IN" dirty="0"/>
        </a:p>
      </dgm:t>
    </dgm:pt>
    <dgm:pt modelId="{CD4E985F-D7BC-43C7-9047-75FFBD454793}" type="parTrans" cxnId="{607AE832-DC03-4D69-B8A1-312701CB00F2}">
      <dgm:prSet/>
      <dgm:spPr/>
      <dgm:t>
        <a:bodyPr/>
        <a:lstStyle/>
        <a:p>
          <a:endParaRPr lang="en-IN"/>
        </a:p>
      </dgm:t>
    </dgm:pt>
    <dgm:pt modelId="{6211F5F0-14B2-4E24-8305-4F4CF2C31EFD}" type="sibTrans" cxnId="{607AE832-DC03-4D69-B8A1-312701CB00F2}">
      <dgm:prSet/>
      <dgm:spPr/>
      <dgm:t>
        <a:bodyPr/>
        <a:lstStyle/>
        <a:p>
          <a:endParaRPr lang="en-IN"/>
        </a:p>
      </dgm:t>
    </dgm:pt>
    <dgm:pt modelId="{351C85C7-34C3-4FD2-B089-9095340C2635}">
      <dgm:prSet/>
      <dgm:spPr/>
      <dgm:t>
        <a:bodyPr/>
        <a:lstStyle/>
        <a:p>
          <a:r>
            <a:rPr lang="en-US" b="0" i="0" u="none" strike="noStrike" baseline="0" dirty="0">
              <a:solidFill>
                <a:srgbClr val="000000"/>
              </a:solidFill>
              <a:latin typeface="Times New Roman" panose="02020603050405020304" pitchFamily="18" charset="0"/>
            </a:rPr>
            <a:t>3. </a:t>
          </a:r>
          <a:r>
            <a:rPr lang="en-US" b="1" i="0" u="none" strike="noStrike" baseline="0" dirty="0">
              <a:solidFill>
                <a:srgbClr val="000000"/>
              </a:solidFill>
              <a:latin typeface="Times New Roman" panose="02020603050405020304" pitchFamily="18" charset="0"/>
            </a:rPr>
            <a:t>Outsourcing of Jobs/Works by Government Agencies</a:t>
          </a:r>
          <a:r>
            <a:rPr lang="en-US" b="0" i="0" u="none" strike="noStrike" baseline="0" dirty="0">
              <a:solidFill>
                <a:srgbClr val="000000"/>
              </a:solidFill>
              <a:latin typeface="Times New Roman" panose="02020603050405020304" pitchFamily="18" charset="0"/>
            </a:rPr>
            <a:t> in respect of:</a:t>
          </a:r>
          <a:endParaRPr lang="en-IN" dirty="0"/>
        </a:p>
      </dgm:t>
    </dgm:pt>
    <dgm:pt modelId="{8CAB1243-1317-40B2-8B7A-065CB84CD5D6}" type="parTrans" cxnId="{B064D4AB-AB45-427C-962C-E49322881B8B}">
      <dgm:prSet/>
      <dgm:spPr/>
      <dgm:t>
        <a:bodyPr/>
        <a:lstStyle/>
        <a:p>
          <a:endParaRPr lang="en-IN"/>
        </a:p>
      </dgm:t>
    </dgm:pt>
    <dgm:pt modelId="{4531F1BC-3770-4B54-923B-E468C43589D6}" type="sibTrans" cxnId="{B064D4AB-AB45-427C-962C-E49322881B8B}">
      <dgm:prSet/>
      <dgm:spPr/>
      <dgm:t>
        <a:bodyPr/>
        <a:lstStyle/>
        <a:p>
          <a:endParaRPr lang="en-IN"/>
        </a:p>
      </dgm:t>
    </dgm:pt>
    <dgm:pt modelId="{A94A4F38-0020-499A-96DD-A12D98E0F687}">
      <dgm:prSet/>
      <dgm:spPr/>
      <dgm:t>
        <a:bodyPr/>
        <a:lstStyle/>
        <a:p>
          <a:r>
            <a:rPr lang="en-IN" b="0" i="0" u="none" strike="noStrike" baseline="0" dirty="0">
              <a:solidFill>
                <a:srgbClr val="000000"/>
              </a:solidFill>
              <a:latin typeface="Times New Roman" panose="02020603050405020304" pitchFamily="18" charset="0"/>
            </a:rPr>
            <a:t>a. Electricity and Gas</a:t>
          </a:r>
          <a:endParaRPr lang="en-IN" dirty="0"/>
        </a:p>
      </dgm:t>
    </dgm:pt>
    <dgm:pt modelId="{8E6295FB-F172-4B90-903B-1257E0B29953}" type="parTrans" cxnId="{165217E5-7FB4-4C2D-B006-48ACBE98DA3B}">
      <dgm:prSet/>
      <dgm:spPr/>
      <dgm:t>
        <a:bodyPr/>
        <a:lstStyle/>
        <a:p>
          <a:endParaRPr lang="en-IN"/>
        </a:p>
      </dgm:t>
    </dgm:pt>
    <dgm:pt modelId="{CA03A15E-17E7-4A2E-8079-7F510C73CF69}" type="sibTrans" cxnId="{165217E5-7FB4-4C2D-B006-48ACBE98DA3B}">
      <dgm:prSet/>
      <dgm:spPr/>
      <dgm:t>
        <a:bodyPr/>
        <a:lstStyle/>
        <a:p>
          <a:endParaRPr lang="en-IN"/>
        </a:p>
      </dgm:t>
    </dgm:pt>
    <dgm:pt modelId="{C4691537-B11F-4656-AE19-2479C40D34B1}">
      <dgm:prSet/>
      <dgm:spPr/>
      <dgm:t>
        <a:bodyPr/>
        <a:lstStyle/>
        <a:p>
          <a:r>
            <a:rPr lang="en-IN" b="0" i="0" u="none" strike="noStrike" baseline="0" dirty="0">
              <a:solidFill>
                <a:srgbClr val="000000"/>
              </a:solidFill>
              <a:latin typeface="Times New Roman" panose="02020603050405020304" pitchFamily="18" charset="0"/>
            </a:rPr>
            <a:t>b. Railways </a:t>
          </a:r>
          <a:endParaRPr lang="en-IN" dirty="0"/>
        </a:p>
      </dgm:t>
    </dgm:pt>
    <dgm:pt modelId="{1D1C94F4-8CFA-4971-8A6D-5F8E301627FD}" type="parTrans" cxnId="{0EE1ACE7-E670-4C14-B774-FBE8C9F7C7C7}">
      <dgm:prSet/>
      <dgm:spPr/>
      <dgm:t>
        <a:bodyPr/>
        <a:lstStyle/>
        <a:p>
          <a:endParaRPr lang="en-IN"/>
        </a:p>
      </dgm:t>
    </dgm:pt>
    <dgm:pt modelId="{6A5DFA28-31C7-4A39-B757-F10EF3B92BB4}" type="sibTrans" cxnId="{0EE1ACE7-E670-4C14-B774-FBE8C9F7C7C7}">
      <dgm:prSet/>
      <dgm:spPr/>
      <dgm:t>
        <a:bodyPr/>
        <a:lstStyle/>
        <a:p>
          <a:endParaRPr lang="en-IN"/>
        </a:p>
      </dgm:t>
    </dgm:pt>
    <dgm:pt modelId="{3E1BCAA2-F330-4C72-9CE9-29EAA6F5D158}">
      <dgm:prSet/>
      <dgm:spPr/>
      <dgm:t>
        <a:bodyPr/>
        <a:lstStyle/>
        <a:p>
          <a:r>
            <a:rPr lang="en-IN" b="0" i="0" u="none" strike="noStrike" baseline="0" dirty="0">
              <a:solidFill>
                <a:srgbClr val="000000"/>
              </a:solidFill>
              <a:latin typeface="Times New Roman" panose="02020603050405020304" pitchFamily="18" charset="0"/>
            </a:rPr>
            <a:t>c. National Post Office</a:t>
          </a:r>
          <a:endParaRPr lang="en-IN" dirty="0"/>
        </a:p>
      </dgm:t>
    </dgm:pt>
    <dgm:pt modelId="{3705397A-E880-4CEA-874F-CB48D7E17A26}" type="parTrans" cxnId="{767F5437-D8D2-4B1D-87BD-9E84BB0A8BB9}">
      <dgm:prSet/>
      <dgm:spPr/>
      <dgm:t>
        <a:bodyPr/>
        <a:lstStyle/>
        <a:p>
          <a:endParaRPr lang="en-IN"/>
        </a:p>
      </dgm:t>
    </dgm:pt>
    <dgm:pt modelId="{8E25B14D-2D8C-445A-9C05-356600B25D42}" type="sibTrans" cxnId="{767F5437-D8D2-4B1D-87BD-9E84BB0A8BB9}">
      <dgm:prSet/>
      <dgm:spPr/>
      <dgm:t>
        <a:bodyPr/>
        <a:lstStyle/>
        <a:p>
          <a:endParaRPr lang="en-IN"/>
        </a:p>
      </dgm:t>
    </dgm:pt>
    <dgm:pt modelId="{C7113509-F086-42A0-8116-2CAA6AC6AF0F}">
      <dgm:prSet/>
      <dgm:spPr/>
      <dgm:t>
        <a:bodyPr/>
        <a:lstStyle/>
        <a:p>
          <a:r>
            <a:rPr lang="en-IN" b="0" i="0" u="none" strike="noStrike" baseline="0" dirty="0">
              <a:solidFill>
                <a:srgbClr val="000000"/>
              </a:solidFill>
              <a:latin typeface="Times New Roman" panose="02020603050405020304" pitchFamily="18" charset="0"/>
            </a:rPr>
            <a:t>d. Air transport</a:t>
          </a:r>
          <a:endParaRPr lang="en-IN" dirty="0"/>
        </a:p>
      </dgm:t>
    </dgm:pt>
    <dgm:pt modelId="{AEF16873-0B8A-4AC4-95D3-0F322F7A6FB2}" type="parTrans" cxnId="{C62C7E39-32F8-4B5F-829C-CAE41BFF6D5B}">
      <dgm:prSet/>
      <dgm:spPr/>
      <dgm:t>
        <a:bodyPr/>
        <a:lstStyle/>
        <a:p>
          <a:endParaRPr lang="en-IN"/>
        </a:p>
      </dgm:t>
    </dgm:pt>
    <dgm:pt modelId="{359E9E45-B5D2-403E-926E-828834D79E3C}" type="sibTrans" cxnId="{C62C7E39-32F8-4B5F-829C-CAE41BFF6D5B}">
      <dgm:prSet/>
      <dgm:spPr/>
      <dgm:t>
        <a:bodyPr/>
        <a:lstStyle/>
        <a:p>
          <a:endParaRPr lang="en-IN"/>
        </a:p>
      </dgm:t>
    </dgm:pt>
    <dgm:pt modelId="{18DCAB79-8CC6-4497-B763-8F3FFED6AC76}">
      <dgm:prSet/>
      <dgm:spPr/>
      <dgm:t>
        <a:bodyPr/>
        <a:lstStyle/>
        <a:p>
          <a:r>
            <a:rPr lang="en-IN" b="0" i="0" u="none" strike="noStrike" baseline="0" dirty="0">
              <a:solidFill>
                <a:srgbClr val="000000"/>
              </a:solidFill>
              <a:latin typeface="Times New Roman" panose="02020603050405020304" pitchFamily="18" charset="0"/>
            </a:rPr>
            <a:t>Defence </a:t>
          </a:r>
          <a:endParaRPr lang="en-IN" dirty="0"/>
        </a:p>
      </dgm:t>
    </dgm:pt>
    <dgm:pt modelId="{EA2C2102-D823-4329-AF25-B1C7742500C8}" type="parTrans" cxnId="{02346923-ED8D-41A7-B4BD-7D9EB7D384D5}">
      <dgm:prSet/>
      <dgm:spPr/>
      <dgm:t>
        <a:bodyPr/>
        <a:lstStyle/>
        <a:p>
          <a:endParaRPr lang="en-IN"/>
        </a:p>
      </dgm:t>
    </dgm:pt>
    <dgm:pt modelId="{A3DCEE1B-AF2E-43EC-9AEF-7E34AC8C55FF}" type="sibTrans" cxnId="{02346923-ED8D-41A7-B4BD-7D9EB7D384D5}">
      <dgm:prSet/>
      <dgm:spPr/>
      <dgm:t>
        <a:bodyPr/>
        <a:lstStyle/>
        <a:p>
          <a:endParaRPr lang="en-IN"/>
        </a:p>
      </dgm:t>
    </dgm:pt>
    <dgm:pt modelId="{896BC56C-9F2F-4C44-AE7C-EE88D09059CE}">
      <dgm:prSet/>
      <dgm:spPr/>
      <dgm:t>
        <a:bodyPr/>
        <a:lstStyle/>
        <a:p>
          <a:r>
            <a:rPr lang="en-US" dirty="0"/>
            <a:t>4. Stock Exchanges, Stock Brokers, Money transfer through Western Union and other agencies, Financial Leasing, administration of financial markets, security dealing activities, </a:t>
          </a:r>
          <a:r>
            <a:rPr lang="en-US" dirty="0" err="1"/>
            <a:t>bureaux</a:t>
          </a:r>
          <a:r>
            <a:rPr lang="en-US" dirty="0"/>
            <a:t> de change, financial and mortgage advisors </a:t>
          </a:r>
          <a:r>
            <a:rPr lang="en-US" dirty="0" err="1"/>
            <a:t>etc</a:t>
          </a:r>
          <a:r>
            <a:rPr lang="en-US"/>
            <a:t> in the corporate sector and Money lenders in the unorganized sector.</a:t>
          </a:r>
          <a:endParaRPr lang="en-IN" dirty="0"/>
        </a:p>
      </dgm:t>
    </dgm:pt>
    <dgm:pt modelId="{3735B5A1-F4EC-4FBD-9B0C-928C69BE7230}" type="parTrans" cxnId="{ED3227B2-09E6-4188-BEEE-C26D01A714D7}">
      <dgm:prSet/>
      <dgm:spPr/>
      <dgm:t>
        <a:bodyPr/>
        <a:lstStyle/>
        <a:p>
          <a:endParaRPr lang="en-IN"/>
        </a:p>
      </dgm:t>
    </dgm:pt>
    <dgm:pt modelId="{52C28AB1-BE2B-4A18-B6C8-086238ABAE38}" type="sibTrans" cxnId="{ED3227B2-09E6-4188-BEEE-C26D01A714D7}">
      <dgm:prSet/>
      <dgm:spPr/>
      <dgm:t>
        <a:bodyPr/>
        <a:lstStyle/>
        <a:p>
          <a:endParaRPr lang="en-IN"/>
        </a:p>
      </dgm:t>
    </dgm:pt>
    <dgm:pt modelId="{1C541762-E2A7-4CEE-89DB-2A858E73B1DF}">
      <dgm:prSet/>
      <dgm:spPr/>
      <dgm:t>
        <a:bodyPr/>
        <a:lstStyle/>
        <a:p>
          <a:r>
            <a:rPr lang="en-IN" dirty="0"/>
            <a:t>5. Freebeis</a:t>
          </a:r>
        </a:p>
      </dgm:t>
    </dgm:pt>
    <dgm:pt modelId="{7F0C5F98-11C0-4686-9E95-D388926F6932}" type="parTrans" cxnId="{C9286F4F-4D84-464E-8979-77674FDE2995}">
      <dgm:prSet/>
      <dgm:spPr/>
      <dgm:t>
        <a:bodyPr/>
        <a:lstStyle/>
        <a:p>
          <a:endParaRPr lang="en-IN"/>
        </a:p>
      </dgm:t>
    </dgm:pt>
    <dgm:pt modelId="{C90B3041-4847-420E-84A0-CC6E1FD889AF}" type="sibTrans" cxnId="{C9286F4F-4D84-464E-8979-77674FDE2995}">
      <dgm:prSet/>
      <dgm:spPr/>
      <dgm:t>
        <a:bodyPr/>
        <a:lstStyle/>
        <a:p>
          <a:endParaRPr lang="en-IN"/>
        </a:p>
      </dgm:t>
    </dgm:pt>
    <dgm:pt modelId="{453FC415-C583-4CF0-B770-E74570F80E23}">
      <dgm:prSet/>
      <dgm:spPr/>
      <dgm:t>
        <a:bodyPr/>
        <a:lstStyle/>
        <a:p>
          <a:r>
            <a:rPr lang="en-IN" b="0" i="0" u="none" strike="noStrike" baseline="0">
              <a:solidFill>
                <a:srgbClr val="000000"/>
              </a:solidFill>
              <a:latin typeface="Times New Roman" panose="02020603050405020304" pitchFamily="18" charset="0"/>
            </a:rPr>
            <a:t>Public Administration </a:t>
          </a:r>
          <a:endParaRPr lang="en-IN"/>
        </a:p>
      </dgm:t>
    </dgm:pt>
    <dgm:pt modelId="{C3D94ABB-65F6-4C08-9B11-2294FBEF27D3}" type="parTrans" cxnId="{1053214B-302D-4861-940C-0EBCBD18CB13}">
      <dgm:prSet/>
      <dgm:spPr/>
      <dgm:t>
        <a:bodyPr/>
        <a:lstStyle/>
        <a:p>
          <a:endParaRPr lang="en-IN"/>
        </a:p>
      </dgm:t>
    </dgm:pt>
    <dgm:pt modelId="{F7897501-D936-4B70-A12F-10F9438F3BCC}" type="sibTrans" cxnId="{1053214B-302D-4861-940C-0EBCBD18CB13}">
      <dgm:prSet/>
      <dgm:spPr/>
      <dgm:t>
        <a:bodyPr/>
        <a:lstStyle/>
        <a:p>
          <a:endParaRPr lang="en-IN"/>
        </a:p>
      </dgm:t>
    </dgm:pt>
    <dgm:pt modelId="{DA362BEB-63B7-4984-A2E5-77ACF9C4054B}" type="pres">
      <dgm:prSet presAssocID="{B0778231-9A88-4C81-B791-507AFBDEECBE}" presName="hierChild1" presStyleCnt="0">
        <dgm:presLayoutVars>
          <dgm:chPref val="1"/>
          <dgm:dir/>
          <dgm:animOne val="branch"/>
          <dgm:animLvl val="lvl"/>
          <dgm:resizeHandles/>
        </dgm:presLayoutVars>
      </dgm:prSet>
      <dgm:spPr/>
    </dgm:pt>
    <dgm:pt modelId="{FC629F67-2649-4C01-B342-A00B24B777DA}" type="pres">
      <dgm:prSet presAssocID="{6518E4E5-1FC1-4D86-AF7B-02A4335DB05F}" presName="hierRoot1" presStyleCnt="0"/>
      <dgm:spPr/>
    </dgm:pt>
    <dgm:pt modelId="{6CB6BC85-6DE0-4BE1-9D9B-2E92831E0AD8}" type="pres">
      <dgm:prSet presAssocID="{6518E4E5-1FC1-4D86-AF7B-02A4335DB05F}" presName="composite" presStyleCnt="0"/>
      <dgm:spPr/>
    </dgm:pt>
    <dgm:pt modelId="{6F25494A-006B-49F2-B10C-80AF830A8353}" type="pres">
      <dgm:prSet presAssocID="{6518E4E5-1FC1-4D86-AF7B-02A4335DB05F}" presName="background" presStyleLbl="node0" presStyleIdx="0" presStyleCnt="1"/>
      <dgm:spPr/>
    </dgm:pt>
    <dgm:pt modelId="{06A478F1-1911-4AE6-ACB9-F5BC64D8DCE0}" type="pres">
      <dgm:prSet presAssocID="{6518E4E5-1FC1-4D86-AF7B-02A4335DB05F}" presName="text" presStyleLbl="fgAcc0" presStyleIdx="0" presStyleCnt="1">
        <dgm:presLayoutVars>
          <dgm:chPref val="3"/>
        </dgm:presLayoutVars>
      </dgm:prSet>
      <dgm:spPr/>
    </dgm:pt>
    <dgm:pt modelId="{8BA27E30-22B9-454B-B63A-46CC9948A537}" type="pres">
      <dgm:prSet presAssocID="{6518E4E5-1FC1-4D86-AF7B-02A4335DB05F}" presName="hierChild2" presStyleCnt="0"/>
      <dgm:spPr/>
    </dgm:pt>
    <dgm:pt modelId="{E2BD05A1-F73E-45EC-877B-1B60A81DA9E1}" type="pres">
      <dgm:prSet presAssocID="{26350288-1191-40FF-A558-0F142025E181}" presName="Name10" presStyleLbl="parChTrans1D2" presStyleIdx="0" presStyleCnt="5"/>
      <dgm:spPr/>
    </dgm:pt>
    <dgm:pt modelId="{AE273BF1-7188-4EE6-82FF-EB3F25451942}" type="pres">
      <dgm:prSet presAssocID="{E5222487-B6CD-45CF-8D22-6C095DC91ECF}" presName="hierRoot2" presStyleCnt="0"/>
      <dgm:spPr/>
    </dgm:pt>
    <dgm:pt modelId="{2EF6D263-41F2-43BC-8BB6-345B5E0F09E7}" type="pres">
      <dgm:prSet presAssocID="{E5222487-B6CD-45CF-8D22-6C095DC91ECF}" presName="composite2" presStyleCnt="0"/>
      <dgm:spPr/>
    </dgm:pt>
    <dgm:pt modelId="{2138CC7A-E046-47BC-928D-D3BEFD5A5692}" type="pres">
      <dgm:prSet presAssocID="{E5222487-B6CD-45CF-8D22-6C095DC91ECF}" presName="background2" presStyleLbl="node2" presStyleIdx="0" presStyleCnt="5"/>
      <dgm:spPr/>
    </dgm:pt>
    <dgm:pt modelId="{80030D4A-A13B-4A04-8603-A53DB303754C}" type="pres">
      <dgm:prSet presAssocID="{E5222487-B6CD-45CF-8D22-6C095DC91ECF}" presName="text2" presStyleLbl="fgAcc2" presStyleIdx="0" presStyleCnt="5">
        <dgm:presLayoutVars>
          <dgm:chPref val="3"/>
        </dgm:presLayoutVars>
      </dgm:prSet>
      <dgm:spPr/>
    </dgm:pt>
    <dgm:pt modelId="{A8073483-8937-46B6-8ADD-37E17E679F10}" type="pres">
      <dgm:prSet presAssocID="{E5222487-B6CD-45CF-8D22-6C095DC91ECF}" presName="hierChild3" presStyleCnt="0"/>
      <dgm:spPr/>
    </dgm:pt>
    <dgm:pt modelId="{7FEDE12F-79B2-4006-B349-9F55951F4AA3}" type="pres">
      <dgm:prSet presAssocID="{CD4E985F-D7BC-43C7-9047-75FFBD454793}" presName="Name10" presStyleLbl="parChTrans1D2" presStyleIdx="1" presStyleCnt="5"/>
      <dgm:spPr/>
    </dgm:pt>
    <dgm:pt modelId="{1E7BF35A-B3E5-4FBE-BDBE-85350F33884E}" type="pres">
      <dgm:prSet presAssocID="{A95E4D4A-1EDC-482E-AF3D-63E182038A85}" presName="hierRoot2" presStyleCnt="0"/>
      <dgm:spPr/>
    </dgm:pt>
    <dgm:pt modelId="{BB967F2D-9CF3-429B-AC87-0A0608D9827A}" type="pres">
      <dgm:prSet presAssocID="{A95E4D4A-1EDC-482E-AF3D-63E182038A85}" presName="composite2" presStyleCnt="0"/>
      <dgm:spPr/>
    </dgm:pt>
    <dgm:pt modelId="{83866C2D-806E-43DF-8878-4809E81710A7}" type="pres">
      <dgm:prSet presAssocID="{A95E4D4A-1EDC-482E-AF3D-63E182038A85}" presName="background2" presStyleLbl="node2" presStyleIdx="1" presStyleCnt="5"/>
      <dgm:spPr/>
    </dgm:pt>
    <dgm:pt modelId="{6063B99F-C33C-431D-B1A7-086DEA799D09}" type="pres">
      <dgm:prSet presAssocID="{A95E4D4A-1EDC-482E-AF3D-63E182038A85}" presName="text2" presStyleLbl="fgAcc2" presStyleIdx="1" presStyleCnt="5">
        <dgm:presLayoutVars>
          <dgm:chPref val="3"/>
        </dgm:presLayoutVars>
      </dgm:prSet>
      <dgm:spPr/>
    </dgm:pt>
    <dgm:pt modelId="{8566A7E0-33F1-42BC-96FF-AAF36D483C1D}" type="pres">
      <dgm:prSet presAssocID="{A95E4D4A-1EDC-482E-AF3D-63E182038A85}" presName="hierChild3" presStyleCnt="0"/>
      <dgm:spPr/>
    </dgm:pt>
    <dgm:pt modelId="{EDD9BFA8-04D0-40FC-B977-645DED707B8B}" type="pres">
      <dgm:prSet presAssocID="{8CAB1243-1317-40B2-8B7A-065CB84CD5D6}" presName="Name10" presStyleLbl="parChTrans1D2" presStyleIdx="2" presStyleCnt="5"/>
      <dgm:spPr/>
    </dgm:pt>
    <dgm:pt modelId="{B91419FC-0DFD-4BBB-A3C8-00CC67535752}" type="pres">
      <dgm:prSet presAssocID="{351C85C7-34C3-4FD2-B089-9095340C2635}" presName="hierRoot2" presStyleCnt="0"/>
      <dgm:spPr/>
    </dgm:pt>
    <dgm:pt modelId="{5E75325F-0276-4F9F-B711-0743DD975FDC}" type="pres">
      <dgm:prSet presAssocID="{351C85C7-34C3-4FD2-B089-9095340C2635}" presName="composite2" presStyleCnt="0"/>
      <dgm:spPr/>
    </dgm:pt>
    <dgm:pt modelId="{BBA7EB57-4786-4E1E-8E2E-CFD82AA14624}" type="pres">
      <dgm:prSet presAssocID="{351C85C7-34C3-4FD2-B089-9095340C2635}" presName="background2" presStyleLbl="node2" presStyleIdx="2" presStyleCnt="5"/>
      <dgm:spPr/>
    </dgm:pt>
    <dgm:pt modelId="{6514CA4A-A047-4F93-A102-18B2FE048BBE}" type="pres">
      <dgm:prSet presAssocID="{351C85C7-34C3-4FD2-B089-9095340C2635}" presName="text2" presStyleLbl="fgAcc2" presStyleIdx="2" presStyleCnt="5">
        <dgm:presLayoutVars>
          <dgm:chPref val="3"/>
        </dgm:presLayoutVars>
      </dgm:prSet>
      <dgm:spPr/>
    </dgm:pt>
    <dgm:pt modelId="{098ADAAE-F9D0-42AF-ACA5-6D770874A001}" type="pres">
      <dgm:prSet presAssocID="{351C85C7-34C3-4FD2-B089-9095340C2635}" presName="hierChild3" presStyleCnt="0"/>
      <dgm:spPr/>
    </dgm:pt>
    <dgm:pt modelId="{D589A28E-0823-498C-BD19-512D2989EC55}" type="pres">
      <dgm:prSet presAssocID="{8E6295FB-F172-4B90-903B-1257E0B29953}" presName="Name17" presStyleLbl="parChTrans1D3" presStyleIdx="0" presStyleCnt="6"/>
      <dgm:spPr/>
    </dgm:pt>
    <dgm:pt modelId="{F20C92DE-ED86-4EFF-A9D1-9F3BA0DA2B9D}" type="pres">
      <dgm:prSet presAssocID="{A94A4F38-0020-499A-96DD-A12D98E0F687}" presName="hierRoot3" presStyleCnt="0"/>
      <dgm:spPr/>
    </dgm:pt>
    <dgm:pt modelId="{206E559A-3F76-4CD1-A44A-AE10A5C6E17D}" type="pres">
      <dgm:prSet presAssocID="{A94A4F38-0020-499A-96DD-A12D98E0F687}" presName="composite3" presStyleCnt="0"/>
      <dgm:spPr/>
    </dgm:pt>
    <dgm:pt modelId="{CBEEC09E-2074-4D6B-A2DB-FC38C72AC33C}" type="pres">
      <dgm:prSet presAssocID="{A94A4F38-0020-499A-96DD-A12D98E0F687}" presName="background3" presStyleLbl="node3" presStyleIdx="0" presStyleCnt="6"/>
      <dgm:spPr/>
    </dgm:pt>
    <dgm:pt modelId="{5E58FAE2-DB2C-4707-8638-327ADE9F5340}" type="pres">
      <dgm:prSet presAssocID="{A94A4F38-0020-499A-96DD-A12D98E0F687}" presName="text3" presStyleLbl="fgAcc3" presStyleIdx="0" presStyleCnt="6">
        <dgm:presLayoutVars>
          <dgm:chPref val="3"/>
        </dgm:presLayoutVars>
      </dgm:prSet>
      <dgm:spPr/>
    </dgm:pt>
    <dgm:pt modelId="{70F60129-7795-4424-8C41-9EB9FDC915C3}" type="pres">
      <dgm:prSet presAssocID="{A94A4F38-0020-499A-96DD-A12D98E0F687}" presName="hierChild4" presStyleCnt="0"/>
      <dgm:spPr/>
    </dgm:pt>
    <dgm:pt modelId="{575DA49D-6DC3-44A3-AD54-7332F30C4FBE}" type="pres">
      <dgm:prSet presAssocID="{1D1C94F4-8CFA-4971-8A6D-5F8E301627FD}" presName="Name17" presStyleLbl="parChTrans1D3" presStyleIdx="1" presStyleCnt="6"/>
      <dgm:spPr/>
    </dgm:pt>
    <dgm:pt modelId="{05ACF413-8DA9-4884-A6FC-AE0279D81C30}" type="pres">
      <dgm:prSet presAssocID="{C4691537-B11F-4656-AE19-2479C40D34B1}" presName="hierRoot3" presStyleCnt="0"/>
      <dgm:spPr/>
    </dgm:pt>
    <dgm:pt modelId="{F7B130A1-F9C6-4AE1-AB25-A812A70AEB88}" type="pres">
      <dgm:prSet presAssocID="{C4691537-B11F-4656-AE19-2479C40D34B1}" presName="composite3" presStyleCnt="0"/>
      <dgm:spPr/>
    </dgm:pt>
    <dgm:pt modelId="{82064F7D-E3B7-4F5B-BE66-6BD8B7BAEE84}" type="pres">
      <dgm:prSet presAssocID="{C4691537-B11F-4656-AE19-2479C40D34B1}" presName="background3" presStyleLbl="node3" presStyleIdx="1" presStyleCnt="6"/>
      <dgm:spPr/>
    </dgm:pt>
    <dgm:pt modelId="{345272F0-9ED7-4AC5-82CE-755259A6B4FE}" type="pres">
      <dgm:prSet presAssocID="{C4691537-B11F-4656-AE19-2479C40D34B1}" presName="text3" presStyleLbl="fgAcc3" presStyleIdx="1" presStyleCnt="6">
        <dgm:presLayoutVars>
          <dgm:chPref val="3"/>
        </dgm:presLayoutVars>
      </dgm:prSet>
      <dgm:spPr/>
    </dgm:pt>
    <dgm:pt modelId="{0F1E49AB-DE4D-4EAA-9576-49439EF2DA13}" type="pres">
      <dgm:prSet presAssocID="{C4691537-B11F-4656-AE19-2479C40D34B1}" presName="hierChild4" presStyleCnt="0"/>
      <dgm:spPr/>
    </dgm:pt>
    <dgm:pt modelId="{66B26128-EF47-4158-8BE3-C1AA8B5A14E4}" type="pres">
      <dgm:prSet presAssocID="{3705397A-E880-4CEA-874F-CB48D7E17A26}" presName="Name17" presStyleLbl="parChTrans1D3" presStyleIdx="2" presStyleCnt="6"/>
      <dgm:spPr/>
    </dgm:pt>
    <dgm:pt modelId="{9DD34987-E389-45E6-A15E-512CD1F34B8B}" type="pres">
      <dgm:prSet presAssocID="{3E1BCAA2-F330-4C72-9CE9-29EAA6F5D158}" presName="hierRoot3" presStyleCnt="0"/>
      <dgm:spPr/>
    </dgm:pt>
    <dgm:pt modelId="{A4E1C991-6D19-4321-A921-41910A341F66}" type="pres">
      <dgm:prSet presAssocID="{3E1BCAA2-F330-4C72-9CE9-29EAA6F5D158}" presName="composite3" presStyleCnt="0"/>
      <dgm:spPr/>
    </dgm:pt>
    <dgm:pt modelId="{9C94FAD4-6102-481C-8877-8636FFE6A2E9}" type="pres">
      <dgm:prSet presAssocID="{3E1BCAA2-F330-4C72-9CE9-29EAA6F5D158}" presName="background3" presStyleLbl="node3" presStyleIdx="2" presStyleCnt="6"/>
      <dgm:spPr/>
    </dgm:pt>
    <dgm:pt modelId="{8C4A7BC0-E919-4463-8E7E-84CF01042112}" type="pres">
      <dgm:prSet presAssocID="{3E1BCAA2-F330-4C72-9CE9-29EAA6F5D158}" presName="text3" presStyleLbl="fgAcc3" presStyleIdx="2" presStyleCnt="6">
        <dgm:presLayoutVars>
          <dgm:chPref val="3"/>
        </dgm:presLayoutVars>
      </dgm:prSet>
      <dgm:spPr/>
    </dgm:pt>
    <dgm:pt modelId="{0DDBA8E2-F1F9-4031-A53F-1DA09515869D}" type="pres">
      <dgm:prSet presAssocID="{3E1BCAA2-F330-4C72-9CE9-29EAA6F5D158}" presName="hierChild4" presStyleCnt="0"/>
      <dgm:spPr/>
    </dgm:pt>
    <dgm:pt modelId="{C6A08113-5861-49B5-A650-DC12E7BB7065}" type="pres">
      <dgm:prSet presAssocID="{AEF16873-0B8A-4AC4-95D3-0F322F7A6FB2}" presName="Name17" presStyleLbl="parChTrans1D3" presStyleIdx="3" presStyleCnt="6"/>
      <dgm:spPr/>
    </dgm:pt>
    <dgm:pt modelId="{14F34273-7A40-4BB2-A7C4-BF1E49A1D26C}" type="pres">
      <dgm:prSet presAssocID="{C7113509-F086-42A0-8116-2CAA6AC6AF0F}" presName="hierRoot3" presStyleCnt="0"/>
      <dgm:spPr/>
    </dgm:pt>
    <dgm:pt modelId="{28FD03B2-C6C3-4165-8312-4322880B8DF8}" type="pres">
      <dgm:prSet presAssocID="{C7113509-F086-42A0-8116-2CAA6AC6AF0F}" presName="composite3" presStyleCnt="0"/>
      <dgm:spPr/>
    </dgm:pt>
    <dgm:pt modelId="{ABBB63EA-E69A-4C38-9B56-12E0F38D1798}" type="pres">
      <dgm:prSet presAssocID="{C7113509-F086-42A0-8116-2CAA6AC6AF0F}" presName="background3" presStyleLbl="node3" presStyleIdx="3" presStyleCnt="6"/>
      <dgm:spPr/>
    </dgm:pt>
    <dgm:pt modelId="{DDAAD912-E5B6-4386-8079-08273C153446}" type="pres">
      <dgm:prSet presAssocID="{C7113509-F086-42A0-8116-2CAA6AC6AF0F}" presName="text3" presStyleLbl="fgAcc3" presStyleIdx="3" presStyleCnt="6">
        <dgm:presLayoutVars>
          <dgm:chPref val="3"/>
        </dgm:presLayoutVars>
      </dgm:prSet>
      <dgm:spPr/>
    </dgm:pt>
    <dgm:pt modelId="{3221495D-F463-4BF1-BBD8-A1D4188C7A12}" type="pres">
      <dgm:prSet presAssocID="{C7113509-F086-42A0-8116-2CAA6AC6AF0F}" presName="hierChild4" presStyleCnt="0"/>
      <dgm:spPr/>
    </dgm:pt>
    <dgm:pt modelId="{98861B8B-7171-4CB3-915A-2F5BD233B568}" type="pres">
      <dgm:prSet presAssocID="{C3D94ABB-65F6-4C08-9B11-2294FBEF27D3}" presName="Name17" presStyleLbl="parChTrans1D3" presStyleIdx="4" presStyleCnt="6"/>
      <dgm:spPr/>
    </dgm:pt>
    <dgm:pt modelId="{EDC07360-6F5F-4A0A-AC5D-5120EFCB7A17}" type="pres">
      <dgm:prSet presAssocID="{453FC415-C583-4CF0-B770-E74570F80E23}" presName="hierRoot3" presStyleCnt="0"/>
      <dgm:spPr/>
    </dgm:pt>
    <dgm:pt modelId="{499A2592-CB14-4C68-86B5-014DB39DE10D}" type="pres">
      <dgm:prSet presAssocID="{453FC415-C583-4CF0-B770-E74570F80E23}" presName="composite3" presStyleCnt="0"/>
      <dgm:spPr/>
    </dgm:pt>
    <dgm:pt modelId="{D626F997-384B-4E6D-8586-B9D0A6F63A02}" type="pres">
      <dgm:prSet presAssocID="{453FC415-C583-4CF0-B770-E74570F80E23}" presName="background3" presStyleLbl="node3" presStyleIdx="4" presStyleCnt="6"/>
      <dgm:spPr/>
    </dgm:pt>
    <dgm:pt modelId="{C67635F7-123D-4644-97EB-4876BA9A80F4}" type="pres">
      <dgm:prSet presAssocID="{453FC415-C583-4CF0-B770-E74570F80E23}" presName="text3" presStyleLbl="fgAcc3" presStyleIdx="4" presStyleCnt="6">
        <dgm:presLayoutVars>
          <dgm:chPref val="3"/>
        </dgm:presLayoutVars>
      </dgm:prSet>
      <dgm:spPr/>
    </dgm:pt>
    <dgm:pt modelId="{F52346DB-87C3-406C-954C-5F559AAC9506}" type="pres">
      <dgm:prSet presAssocID="{453FC415-C583-4CF0-B770-E74570F80E23}" presName="hierChild4" presStyleCnt="0"/>
      <dgm:spPr/>
    </dgm:pt>
    <dgm:pt modelId="{C9D04D52-612E-41E5-A9F0-4B862A1D77AE}" type="pres">
      <dgm:prSet presAssocID="{EA2C2102-D823-4329-AF25-B1C7742500C8}" presName="Name17" presStyleLbl="parChTrans1D3" presStyleIdx="5" presStyleCnt="6"/>
      <dgm:spPr/>
    </dgm:pt>
    <dgm:pt modelId="{55DE57D2-E5CF-47DB-90D0-9030A3FD3548}" type="pres">
      <dgm:prSet presAssocID="{18DCAB79-8CC6-4497-B763-8F3FFED6AC76}" presName="hierRoot3" presStyleCnt="0"/>
      <dgm:spPr/>
    </dgm:pt>
    <dgm:pt modelId="{8504EB57-8519-4236-B6CB-E2B3BBEECFCC}" type="pres">
      <dgm:prSet presAssocID="{18DCAB79-8CC6-4497-B763-8F3FFED6AC76}" presName="composite3" presStyleCnt="0"/>
      <dgm:spPr/>
    </dgm:pt>
    <dgm:pt modelId="{5AD670B5-DD60-45BE-8254-8AD5E0D4457A}" type="pres">
      <dgm:prSet presAssocID="{18DCAB79-8CC6-4497-B763-8F3FFED6AC76}" presName="background3" presStyleLbl="node3" presStyleIdx="5" presStyleCnt="6"/>
      <dgm:spPr/>
    </dgm:pt>
    <dgm:pt modelId="{A794A555-E2B6-4175-B297-C987AE32051B}" type="pres">
      <dgm:prSet presAssocID="{18DCAB79-8CC6-4497-B763-8F3FFED6AC76}" presName="text3" presStyleLbl="fgAcc3" presStyleIdx="5" presStyleCnt="6">
        <dgm:presLayoutVars>
          <dgm:chPref val="3"/>
        </dgm:presLayoutVars>
      </dgm:prSet>
      <dgm:spPr/>
    </dgm:pt>
    <dgm:pt modelId="{727F4D62-480D-4FB3-A362-22409FDC577A}" type="pres">
      <dgm:prSet presAssocID="{18DCAB79-8CC6-4497-B763-8F3FFED6AC76}" presName="hierChild4" presStyleCnt="0"/>
      <dgm:spPr/>
    </dgm:pt>
    <dgm:pt modelId="{98286DC9-5E25-4ED3-AB68-A2065A5033D0}" type="pres">
      <dgm:prSet presAssocID="{3735B5A1-F4EC-4FBD-9B0C-928C69BE7230}" presName="Name10" presStyleLbl="parChTrans1D2" presStyleIdx="3" presStyleCnt="5"/>
      <dgm:spPr/>
    </dgm:pt>
    <dgm:pt modelId="{16F18983-6623-4402-BB1F-C27C852BC070}" type="pres">
      <dgm:prSet presAssocID="{896BC56C-9F2F-4C44-AE7C-EE88D09059CE}" presName="hierRoot2" presStyleCnt="0"/>
      <dgm:spPr/>
    </dgm:pt>
    <dgm:pt modelId="{9531826A-86D9-473E-AD3D-C17245C1EBF8}" type="pres">
      <dgm:prSet presAssocID="{896BC56C-9F2F-4C44-AE7C-EE88D09059CE}" presName="composite2" presStyleCnt="0"/>
      <dgm:spPr/>
    </dgm:pt>
    <dgm:pt modelId="{D7A16C86-CCFF-4BF9-8C1F-4935A9AEEEF5}" type="pres">
      <dgm:prSet presAssocID="{896BC56C-9F2F-4C44-AE7C-EE88D09059CE}" presName="background2" presStyleLbl="node2" presStyleIdx="3" presStyleCnt="5"/>
      <dgm:spPr/>
    </dgm:pt>
    <dgm:pt modelId="{8485204C-394B-4106-90F7-6772A9141439}" type="pres">
      <dgm:prSet presAssocID="{896BC56C-9F2F-4C44-AE7C-EE88D09059CE}" presName="text2" presStyleLbl="fgAcc2" presStyleIdx="3" presStyleCnt="5">
        <dgm:presLayoutVars>
          <dgm:chPref val="3"/>
        </dgm:presLayoutVars>
      </dgm:prSet>
      <dgm:spPr/>
    </dgm:pt>
    <dgm:pt modelId="{0F3D602F-FCFA-4473-B184-3AFA3CA8CFCF}" type="pres">
      <dgm:prSet presAssocID="{896BC56C-9F2F-4C44-AE7C-EE88D09059CE}" presName="hierChild3" presStyleCnt="0"/>
      <dgm:spPr/>
    </dgm:pt>
    <dgm:pt modelId="{43BB5934-242D-4838-B9FC-A8DE45305590}" type="pres">
      <dgm:prSet presAssocID="{7F0C5F98-11C0-4686-9E95-D388926F6932}" presName="Name10" presStyleLbl="parChTrans1D2" presStyleIdx="4" presStyleCnt="5"/>
      <dgm:spPr/>
    </dgm:pt>
    <dgm:pt modelId="{BCA5814C-C44E-4A12-88F7-C7BF9FF49A8B}" type="pres">
      <dgm:prSet presAssocID="{1C541762-E2A7-4CEE-89DB-2A858E73B1DF}" presName="hierRoot2" presStyleCnt="0"/>
      <dgm:spPr/>
    </dgm:pt>
    <dgm:pt modelId="{62766FCA-687A-4299-BABF-77CDFB64D6AA}" type="pres">
      <dgm:prSet presAssocID="{1C541762-E2A7-4CEE-89DB-2A858E73B1DF}" presName="composite2" presStyleCnt="0"/>
      <dgm:spPr/>
    </dgm:pt>
    <dgm:pt modelId="{00B27C29-2F73-442F-9BE7-BFC8EFA7FE21}" type="pres">
      <dgm:prSet presAssocID="{1C541762-E2A7-4CEE-89DB-2A858E73B1DF}" presName="background2" presStyleLbl="node2" presStyleIdx="4" presStyleCnt="5"/>
      <dgm:spPr/>
    </dgm:pt>
    <dgm:pt modelId="{031403E2-F7FE-4AB0-995A-3499DA94CC04}" type="pres">
      <dgm:prSet presAssocID="{1C541762-E2A7-4CEE-89DB-2A858E73B1DF}" presName="text2" presStyleLbl="fgAcc2" presStyleIdx="4" presStyleCnt="5">
        <dgm:presLayoutVars>
          <dgm:chPref val="3"/>
        </dgm:presLayoutVars>
      </dgm:prSet>
      <dgm:spPr/>
    </dgm:pt>
    <dgm:pt modelId="{683E6335-417D-4DAA-9676-CAC7D65A1463}" type="pres">
      <dgm:prSet presAssocID="{1C541762-E2A7-4CEE-89DB-2A858E73B1DF}" presName="hierChild3" presStyleCnt="0"/>
      <dgm:spPr/>
    </dgm:pt>
  </dgm:ptLst>
  <dgm:cxnLst>
    <dgm:cxn modelId="{DA2A8810-0C68-4173-8692-42A948B46529}" type="presOf" srcId="{3E1BCAA2-F330-4C72-9CE9-29EAA6F5D158}" destId="{8C4A7BC0-E919-4463-8E7E-84CF01042112}" srcOrd="0" destOrd="0" presId="urn:microsoft.com/office/officeart/2005/8/layout/hierarchy1"/>
    <dgm:cxn modelId="{F9CC9A1A-B30F-46BF-B2A0-AE0FB698A351}" type="presOf" srcId="{6518E4E5-1FC1-4D86-AF7B-02A4335DB05F}" destId="{06A478F1-1911-4AE6-ACB9-F5BC64D8DCE0}" srcOrd="0" destOrd="0" presId="urn:microsoft.com/office/officeart/2005/8/layout/hierarchy1"/>
    <dgm:cxn modelId="{428AAC1D-ED9E-40F4-92EF-279292A764C0}" type="presOf" srcId="{E5222487-B6CD-45CF-8D22-6C095DC91ECF}" destId="{80030D4A-A13B-4A04-8603-A53DB303754C}" srcOrd="0" destOrd="0" presId="urn:microsoft.com/office/officeart/2005/8/layout/hierarchy1"/>
    <dgm:cxn modelId="{02346923-ED8D-41A7-B4BD-7D9EB7D384D5}" srcId="{351C85C7-34C3-4FD2-B089-9095340C2635}" destId="{18DCAB79-8CC6-4497-B763-8F3FFED6AC76}" srcOrd="5" destOrd="0" parTransId="{EA2C2102-D823-4329-AF25-B1C7742500C8}" sibTransId="{A3DCEE1B-AF2E-43EC-9AEF-7E34AC8C55FF}"/>
    <dgm:cxn modelId="{92AEAD2F-59DA-4740-9DEA-922199D2E9AC}" type="presOf" srcId="{A95E4D4A-1EDC-482E-AF3D-63E182038A85}" destId="{6063B99F-C33C-431D-B1A7-086DEA799D09}" srcOrd="0" destOrd="0" presId="urn:microsoft.com/office/officeart/2005/8/layout/hierarchy1"/>
    <dgm:cxn modelId="{607AE832-DC03-4D69-B8A1-312701CB00F2}" srcId="{6518E4E5-1FC1-4D86-AF7B-02A4335DB05F}" destId="{A95E4D4A-1EDC-482E-AF3D-63E182038A85}" srcOrd="1" destOrd="0" parTransId="{CD4E985F-D7BC-43C7-9047-75FFBD454793}" sibTransId="{6211F5F0-14B2-4E24-8305-4F4CF2C31EFD}"/>
    <dgm:cxn modelId="{DA32EF36-B721-4A23-9D3D-0CDCC6CEFF98}" type="presOf" srcId="{8CAB1243-1317-40B2-8B7A-065CB84CD5D6}" destId="{EDD9BFA8-04D0-40FC-B977-645DED707B8B}" srcOrd="0" destOrd="0" presId="urn:microsoft.com/office/officeart/2005/8/layout/hierarchy1"/>
    <dgm:cxn modelId="{767F5437-D8D2-4B1D-87BD-9E84BB0A8BB9}" srcId="{351C85C7-34C3-4FD2-B089-9095340C2635}" destId="{3E1BCAA2-F330-4C72-9CE9-29EAA6F5D158}" srcOrd="2" destOrd="0" parTransId="{3705397A-E880-4CEA-874F-CB48D7E17A26}" sibTransId="{8E25B14D-2D8C-445A-9C05-356600B25D42}"/>
    <dgm:cxn modelId="{C62C7E39-32F8-4B5F-829C-CAE41BFF6D5B}" srcId="{351C85C7-34C3-4FD2-B089-9095340C2635}" destId="{C7113509-F086-42A0-8116-2CAA6AC6AF0F}" srcOrd="3" destOrd="0" parTransId="{AEF16873-0B8A-4AC4-95D3-0F322F7A6FB2}" sibTransId="{359E9E45-B5D2-403E-926E-828834D79E3C}"/>
    <dgm:cxn modelId="{1F26E440-65C6-48A3-AE47-01BD48646FFD}" type="presOf" srcId="{3735B5A1-F4EC-4FBD-9B0C-928C69BE7230}" destId="{98286DC9-5E25-4ED3-AB68-A2065A5033D0}" srcOrd="0" destOrd="0" presId="urn:microsoft.com/office/officeart/2005/8/layout/hierarchy1"/>
    <dgm:cxn modelId="{95ADE864-1605-4134-9FFC-D803BFECAF30}" type="presOf" srcId="{C4691537-B11F-4656-AE19-2479C40D34B1}" destId="{345272F0-9ED7-4AC5-82CE-755259A6B4FE}" srcOrd="0" destOrd="0" presId="urn:microsoft.com/office/officeart/2005/8/layout/hierarchy1"/>
    <dgm:cxn modelId="{52D8A548-32AD-41B5-8C6B-9966D2DF8468}" type="presOf" srcId="{896BC56C-9F2F-4C44-AE7C-EE88D09059CE}" destId="{8485204C-394B-4106-90F7-6772A9141439}" srcOrd="0" destOrd="0" presId="urn:microsoft.com/office/officeart/2005/8/layout/hierarchy1"/>
    <dgm:cxn modelId="{88DFC068-6775-41F6-9AAF-7B5AC88AC85D}" type="presOf" srcId="{7F0C5F98-11C0-4686-9E95-D388926F6932}" destId="{43BB5934-242D-4838-B9FC-A8DE45305590}" srcOrd="0" destOrd="0" presId="urn:microsoft.com/office/officeart/2005/8/layout/hierarchy1"/>
    <dgm:cxn modelId="{1053214B-302D-4861-940C-0EBCBD18CB13}" srcId="{351C85C7-34C3-4FD2-B089-9095340C2635}" destId="{453FC415-C583-4CF0-B770-E74570F80E23}" srcOrd="4" destOrd="0" parTransId="{C3D94ABB-65F6-4C08-9B11-2294FBEF27D3}" sibTransId="{F7897501-D936-4B70-A12F-10F9438F3BCC}"/>
    <dgm:cxn modelId="{4C4C2B4C-E604-4B07-BE94-D77B4120231B}" type="presOf" srcId="{AEF16873-0B8A-4AC4-95D3-0F322F7A6FB2}" destId="{C6A08113-5861-49B5-A650-DC12E7BB7065}" srcOrd="0" destOrd="0" presId="urn:microsoft.com/office/officeart/2005/8/layout/hierarchy1"/>
    <dgm:cxn modelId="{C9286F4F-4D84-464E-8979-77674FDE2995}" srcId="{6518E4E5-1FC1-4D86-AF7B-02A4335DB05F}" destId="{1C541762-E2A7-4CEE-89DB-2A858E73B1DF}" srcOrd="4" destOrd="0" parTransId="{7F0C5F98-11C0-4686-9E95-D388926F6932}" sibTransId="{C90B3041-4847-420E-84A0-CC6E1FD889AF}"/>
    <dgm:cxn modelId="{E22D4078-633C-4E53-946D-310D2D553F90}" srcId="{6518E4E5-1FC1-4D86-AF7B-02A4335DB05F}" destId="{E5222487-B6CD-45CF-8D22-6C095DC91ECF}" srcOrd="0" destOrd="0" parTransId="{26350288-1191-40FF-A558-0F142025E181}" sibTransId="{D88476BD-8F36-4618-A50F-122C8F04AE28}"/>
    <dgm:cxn modelId="{623FE779-DD93-4168-8B53-6AFE335B27A8}" type="presOf" srcId="{B0778231-9A88-4C81-B791-507AFBDEECBE}" destId="{DA362BEB-63B7-4984-A2E5-77ACF9C4054B}" srcOrd="0" destOrd="0" presId="urn:microsoft.com/office/officeart/2005/8/layout/hierarchy1"/>
    <dgm:cxn modelId="{C8FF2B85-2938-41B8-9671-2C91921C8299}" type="presOf" srcId="{1D1C94F4-8CFA-4971-8A6D-5F8E301627FD}" destId="{575DA49D-6DC3-44A3-AD54-7332F30C4FBE}" srcOrd="0" destOrd="0" presId="urn:microsoft.com/office/officeart/2005/8/layout/hierarchy1"/>
    <dgm:cxn modelId="{D862739C-646F-4C69-B34F-23E6FE217E2D}" type="presOf" srcId="{8E6295FB-F172-4B90-903B-1257E0B29953}" destId="{D589A28E-0823-498C-BD19-512D2989EC55}" srcOrd="0" destOrd="0" presId="urn:microsoft.com/office/officeart/2005/8/layout/hierarchy1"/>
    <dgm:cxn modelId="{EA4117A6-8CA7-4FFD-9D8F-5B5EC65763E1}" type="presOf" srcId="{C3D94ABB-65F6-4C08-9B11-2294FBEF27D3}" destId="{98861B8B-7171-4CB3-915A-2F5BD233B568}" srcOrd="0" destOrd="0" presId="urn:microsoft.com/office/officeart/2005/8/layout/hierarchy1"/>
    <dgm:cxn modelId="{B064D4AB-AB45-427C-962C-E49322881B8B}" srcId="{6518E4E5-1FC1-4D86-AF7B-02A4335DB05F}" destId="{351C85C7-34C3-4FD2-B089-9095340C2635}" srcOrd="2" destOrd="0" parTransId="{8CAB1243-1317-40B2-8B7A-065CB84CD5D6}" sibTransId="{4531F1BC-3770-4B54-923B-E468C43589D6}"/>
    <dgm:cxn modelId="{E3DA14AE-6D72-48D9-BDE3-A18B7E40C348}" type="presOf" srcId="{3705397A-E880-4CEA-874F-CB48D7E17A26}" destId="{66B26128-EF47-4158-8BE3-C1AA8B5A14E4}" srcOrd="0" destOrd="0" presId="urn:microsoft.com/office/officeart/2005/8/layout/hierarchy1"/>
    <dgm:cxn modelId="{ED3227B2-09E6-4188-BEEE-C26D01A714D7}" srcId="{6518E4E5-1FC1-4D86-AF7B-02A4335DB05F}" destId="{896BC56C-9F2F-4C44-AE7C-EE88D09059CE}" srcOrd="3" destOrd="0" parTransId="{3735B5A1-F4EC-4FBD-9B0C-928C69BE7230}" sibTransId="{52C28AB1-BE2B-4A18-B6C8-086238ABAE38}"/>
    <dgm:cxn modelId="{541CFAB2-9CDD-4BDC-BFC9-BB614D73E0C9}" type="presOf" srcId="{A94A4F38-0020-499A-96DD-A12D98E0F687}" destId="{5E58FAE2-DB2C-4707-8638-327ADE9F5340}" srcOrd="0" destOrd="0" presId="urn:microsoft.com/office/officeart/2005/8/layout/hierarchy1"/>
    <dgm:cxn modelId="{2EC3E8B7-00A8-4334-AC6E-BF7B5D057C72}" type="presOf" srcId="{18DCAB79-8CC6-4497-B763-8F3FFED6AC76}" destId="{A794A555-E2B6-4175-B297-C987AE32051B}" srcOrd="0" destOrd="0" presId="urn:microsoft.com/office/officeart/2005/8/layout/hierarchy1"/>
    <dgm:cxn modelId="{31AF6DBE-5EE5-4484-AB8C-8E256B70D30E}" type="presOf" srcId="{453FC415-C583-4CF0-B770-E74570F80E23}" destId="{C67635F7-123D-4644-97EB-4876BA9A80F4}" srcOrd="0" destOrd="0" presId="urn:microsoft.com/office/officeart/2005/8/layout/hierarchy1"/>
    <dgm:cxn modelId="{5C3804C9-AF9A-4632-8858-F09704C1AC1D}" type="presOf" srcId="{351C85C7-34C3-4FD2-B089-9095340C2635}" destId="{6514CA4A-A047-4F93-A102-18B2FE048BBE}" srcOrd="0" destOrd="0" presId="urn:microsoft.com/office/officeart/2005/8/layout/hierarchy1"/>
    <dgm:cxn modelId="{C2A1C8D5-9A5D-41CA-B537-2CCB73F5B95A}" type="presOf" srcId="{CD4E985F-D7BC-43C7-9047-75FFBD454793}" destId="{7FEDE12F-79B2-4006-B349-9F55951F4AA3}" srcOrd="0" destOrd="0" presId="urn:microsoft.com/office/officeart/2005/8/layout/hierarchy1"/>
    <dgm:cxn modelId="{85F40CDD-C127-49C4-AEAA-7449DA31090D}" type="presOf" srcId="{C7113509-F086-42A0-8116-2CAA6AC6AF0F}" destId="{DDAAD912-E5B6-4386-8079-08273C153446}" srcOrd="0" destOrd="0" presId="urn:microsoft.com/office/officeart/2005/8/layout/hierarchy1"/>
    <dgm:cxn modelId="{9B16C7DD-C47E-4F75-A33E-C93B0ADE28C7}" type="presOf" srcId="{EA2C2102-D823-4329-AF25-B1C7742500C8}" destId="{C9D04D52-612E-41E5-A9F0-4B862A1D77AE}" srcOrd="0" destOrd="0" presId="urn:microsoft.com/office/officeart/2005/8/layout/hierarchy1"/>
    <dgm:cxn modelId="{608BE0E0-1D34-4407-BB5B-8A100FAE98C0}" type="presOf" srcId="{1C541762-E2A7-4CEE-89DB-2A858E73B1DF}" destId="{031403E2-F7FE-4AB0-995A-3499DA94CC04}" srcOrd="0" destOrd="0" presId="urn:microsoft.com/office/officeart/2005/8/layout/hierarchy1"/>
    <dgm:cxn modelId="{165217E5-7FB4-4C2D-B006-48ACBE98DA3B}" srcId="{351C85C7-34C3-4FD2-B089-9095340C2635}" destId="{A94A4F38-0020-499A-96DD-A12D98E0F687}" srcOrd="0" destOrd="0" parTransId="{8E6295FB-F172-4B90-903B-1257E0B29953}" sibTransId="{CA03A15E-17E7-4A2E-8079-7F510C73CF69}"/>
    <dgm:cxn modelId="{0EE1ACE7-E670-4C14-B774-FBE8C9F7C7C7}" srcId="{351C85C7-34C3-4FD2-B089-9095340C2635}" destId="{C4691537-B11F-4656-AE19-2479C40D34B1}" srcOrd="1" destOrd="0" parTransId="{1D1C94F4-8CFA-4971-8A6D-5F8E301627FD}" sibTransId="{6A5DFA28-31C7-4A39-B757-F10EF3B92BB4}"/>
    <dgm:cxn modelId="{1D3153F1-87B4-40B4-97CD-833B6F8CA534}" type="presOf" srcId="{26350288-1191-40FF-A558-0F142025E181}" destId="{E2BD05A1-F73E-45EC-877B-1B60A81DA9E1}" srcOrd="0" destOrd="0" presId="urn:microsoft.com/office/officeart/2005/8/layout/hierarchy1"/>
    <dgm:cxn modelId="{C273C2FF-D260-4513-A95F-96329EDFCC68}" srcId="{B0778231-9A88-4C81-B791-507AFBDEECBE}" destId="{6518E4E5-1FC1-4D86-AF7B-02A4335DB05F}" srcOrd="0" destOrd="0" parTransId="{50F27B9C-4BCD-47C3-8C8B-E8D7940F565A}" sibTransId="{88B4622A-D82D-4846-9AFE-99455E731548}"/>
    <dgm:cxn modelId="{9AADE96A-2872-4696-84F2-34F22D66F6C2}" type="presParOf" srcId="{DA362BEB-63B7-4984-A2E5-77ACF9C4054B}" destId="{FC629F67-2649-4C01-B342-A00B24B777DA}" srcOrd="0" destOrd="0" presId="urn:microsoft.com/office/officeart/2005/8/layout/hierarchy1"/>
    <dgm:cxn modelId="{1DF6CB1D-474A-41D9-9D31-28C77C8311C6}" type="presParOf" srcId="{FC629F67-2649-4C01-B342-A00B24B777DA}" destId="{6CB6BC85-6DE0-4BE1-9D9B-2E92831E0AD8}" srcOrd="0" destOrd="0" presId="urn:microsoft.com/office/officeart/2005/8/layout/hierarchy1"/>
    <dgm:cxn modelId="{0C32F894-3623-42BD-8D99-BFA4BD9A7BBB}" type="presParOf" srcId="{6CB6BC85-6DE0-4BE1-9D9B-2E92831E0AD8}" destId="{6F25494A-006B-49F2-B10C-80AF830A8353}" srcOrd="0" destOrd="0" presId="urn:microsoft.com/office/officeart/2005/8/layout/hierarchy1"/>
    <dgm:cxn modelId="{5669B787-606C-459C-934E-256ECCE32B8B}" type="presParOf" srcId="{6CB6BC85-6DE0-4BE1-9D9B-2E92831E0AD8}" destId="{06A478F1-1911-4AE6-ACB9-F5BC64D8DCE0}" srcOrd="1" destOrd="0" presId="urn:microsoft.com/office/officeart/2005/8/layout/hierarchy1"/>
    <dgm:cxn modelId="{BD66C63E-097A-4ECC-B578-B2815C0A0A7C}" type="presParOf" srcId="{FC629F67-2649-4C01-B342-A00B24B777DA}" destId="{8BA27E30-22B9-454B-B63A-46CC9948A537}" srcOrd="1" destOrd="0" presId="urn:microsoft.com/office/officeart/2005/8/layout/hierarchy1"/>
    <dgm:cxn modelId="{A54DA546-C668-4202-A9D3-3F83E5733A54}" type="presParOf" srcId="{8BA27E30-22B9-454B-B63A-46CC9948A537}" destId="{E2BD05A1-F73E-45EC-877B-1B60A81DA9E1}" srcOrd="0" destOrd="0" presId="urn:microsoft.com/office/officeart/2005/8/layout/hierarchy1"/>
    <dgm:cxn modelId="{67E0CDBB-E7B5-4E04-A1AE-C0E66758AF66}" type="presParOf" srcId="{8BA27E30-22B9-454B-B63A-46CC9948A537}" destId="{AE273BF1-7188-4EE6-82FF-EB3F25451942}" srcOrd="1" destOrd="0" presId="urn:microsoft.com/office/officeart/2005/8/layout/hierarchy1"/>
    <dgm:cxn modelId="{4FF2217D-6174-4117-8A63-24539FF3F5E0}" type="presParOf" srcId="{AE273BF1-7188-4EE6-82FF-EB3F25451942}" destId="{2EF6D263-41F2-43BC-8BB6-345B5E0F09E7}" srcOrd="0" destOrd="0" presId="urn:microsoft.com/office/officeart/2005/8/layout/hierarchy1"/>
    <dgm:cxn modelId="{7C0F9EC7-9DF9-41CB-BD7D-BC23D2D00971}" type="presParOf" srcId="{2EF6D263-41F2-43BC-8BB6-345B5E0F09E7}" destId="{2138CC7A-E046-47BC-928D-D3BEFD5A5692}" srcOrd="0" destOrd="0" presId="urn:microsoft.com/office/officeart/2005/8/layout/hierarchy1"/>
    <dgm:cxn modelId="{3D2F04D9-85B2-42C3-92AF-ACF1F22D422F}" type="presParOf" srcId="{2EF6D263-41F2-43BC-8BB6-345B5E0F09E7}" destId="{80030D4A-A13B-4A04-8603-A53DB303754C}" srcOrd="1" destOrd="0" presId="urn:microsoft.com/office/officeart/2005/8/layout/hierarchy1"/>
    <dgm:cxn modelId="{F3896267-9600-4BBF-BD6A-06E34EBE4284}" type="presParOf" srcId="{AE273BF1-7188-4EE6-82FF-EB3F25451942}" destId="{A8073483-8937-46B6-8ADD-37E17E679F10}" srcOrd="1" destOrd="0" presId="urn:microsoft.com/office/officeart/2005/8/layout/hierarchy1"/>
    <dgm:cxn modelId="{4D9CF46F-CD0E-4294-AEAB-4187D38986A5}" type="presParOf" srcId="{8BA27E30-22B9-454B-B63A-46CC9948A537}" destId="{7FEDE12F-79B2-4006-B349-9F55951F4AA3}" srcOrd="2" destOrd="0" presId="urn:microsoft.com/office/officeart/2005/8/layout/hierarchy1"/>
    <dgm:cxn modelId="{64820CAC-E8CB-4A10-8278-5CC7FA836E41}" type="presParOf" srcId="{8BA27E30-22B9-454B-B63A-46CC9948A537}" destId="{1E7BF35A-B3E5-4FBE-BDBE-85350F33884E}" srcOrd="3" destOrd="0" presId="urn:microsoft.com/office/officeart/2005/8/layout/hierarchy1"/>
    <dgm:cxn modelId="{A86686C5-56A4-4D96-A983-3CE090FC2320}" type="presParOf" srcId="{1E7BF35A-B3E5-4FBE-BDBE-85350F33884E}" destId="{BB967F2D-9CF3-429B-AC87-0A0608D9827A}" srcOrd="0" destOrd="0" presId="urn:microsoft.com/office/officeart/2005/8/layout/hierarchy1"/>
    <dgm:cxn modelId="{46B8A310-B600-4BDC-8959-1E58F0700C2A}" type="presParOf" srcId="{BB967F2D-9CF3-429B-AC87-0A0608D9827A}" destId="{83866C2D-806E-43DF-8878-4809E81710A7}" srcOrd="0" destOrd="0" presId="urn:microsoft.com/office/officeart/2005/8/layout/hierarchy1"/>
    <dgm:cxn modelId="{67BD5F8D-76A7-4981-8F57-BF9E7D453409}" type="presParOf" srcId="{BB967F2D-9CF3-429B-AC87-0A0608D9827A}" destId="{6063B99F-C33C-431D-B1A7-086DEA799D09}" srcOrd="1" destOrd="0" presId="urn:microsoft.com/office/officeart/2005/8/layout/hierarchy1"/>
    <dgm:cxn modelId="{653B221B-0080-44C5-95A2-D995E4A6744A}" type="presParOf" srcId="{1E7BF35A-B3E5-4FBE-BDBE-85350F33884E}" destId="{8566A7E0-33F1-42BC-96FF-AAF36D483C1D}" srcOrd="1" destOrd="0" presId="urn:microsoft.com/office/officeart/2005/8/layout/hierarchy1"/>
    <dgm:cxn modelId="{B4E8956C-F4B8-4634-BEA3-4BCAF9BC1F48}" type="presParOf" srcId="{8BA27E30-22B9-454B-B63A-46CC9948A537}" destId="{EDD9BFA8-04D0-40FC-B977-645DED707B8B}" srcOrd="4" destOrd="0" presId="urn:microsoft.com/office/officeart/2005/8/layout/hierarchy1"/>
    <dgm:cxn modelId="{DD04C6F2-F4D7-49BD-B13F-A727CADED5F6}" type="presParOf" srcId="{8BA27E30-22B9-454B-B63A-46CC9948A537}" destId="{B91419FC-0DFD-4BBB-A3C8-00CC67535752}" srcOrd="5" destOrd="0" presId="urn:microsoft.com/office/officeart/2005/8/layout/hierarchy1"/>
    <dgm:cxn modelId="{06920916-3A33-4373-9D32-47CE0F23AEA8}" type="presParOf" srcId="{B91419FC-0DFD-4BBB-A3C8-00CC67535752}" destId="{5E75325F-0276-4F9F-B711-0743DD975FDC}" srcOrd="0" destOrd="0" presId="urn:microsoft.com/office/officeart/2005/8/layout/hierarchy1"/>
    <dgm:cxn modelId="{C157FD51-3C04-4EAD-B413-2262E876CAF8}" type="presParOf" srcId="{5E75325F-0276-4F9F-B711-0743DD975FDC}" destId="{BBA7EB57-4786-4E1E-8E2E-CFD82AA14624}" srcOrd="0" destOrd="0" presId="urn:microsoft.com/office/officeart/2005/8/layout/hierarchy1"/>
    <dgm:cxn modelId="{7A604A87-7BBE-4F78-BCEF-18ED1A825501}" type="presParOf" srcId="{5E75325F-0276-4F9F-B711-0743DD975FDC}" destId="{6514CA4A-A047-4F93-A102-18B2FE048BBE}" srcOrd="1" destOrd="0" presId="urn:microsoft.com/office/officeart/2005/8/layout/hierarchy1"/>
    <dgm:cxn modelId="{6DEE8F26-FBF1-45C1-A3F1-050F202E8766}" type="presParOf" srcId="{B91419FC-0DFD-4BBB-A3C8-00CC67535752}" destId="{098ADAAE-F9D0-42AF-ACA5-6D770874A001}" srcOrd="1" destOrd="0" presId="urn:microsoft.com/office/officeart/2005/8/layout/hierarchy1"/>
    <dgm:cxn modelId="{5FA9DD7E-BA58-4FC4-AD13-CC05597F794F}" type="presParOf" srcId="{098ADAAE-F9D0-42AF-ACA5-6D770874A001}" destId="{D589A28E-0823-498C-BD19-512D2989EC55}" srcOrd="0" destOrd="0" presId="urn:microsoft.com/office/officeart/2005/8/layout/hierarchy1"/>
    <dgm:cxn modelId="{45A1B9B4-21D2-44F6-B260-BE653DA36FAC}" type="presParOf" srcId="{098ADAAE-F9D0-42AF-ACA5-6D770874A001}" destId="{F20C92DE-ED86-4EFF-A9D1-9F3BA0DA2B9D}" srcOrd="1" destOrd="0" presId="urn:microsoft.com/office/officeart/2005/8/layout/hierarchy1"/>
    <dgm:cxn modelId="{B3811358-8E0E-4AEF-9222-88F107755C6C}" type="presParOf" srcId="{F20C92DE-ED86-4EFF-A9D1-9F3BA0DA2B9D}" destId="{206E559A-3F76-4CD1-A44A-AE10A5C6E17D}" srcOrd="0" destOrd="0" presId="urn:microsoft.com/office/officeart/2005/8/layout/hierarchy1"/>
    <dgm:cxn modelId="{E3C8224A-0B30-4644-A51D-50F99FDEDEC5}" type="presParOf" srcId="{206E559A-3F76-4CD1-A44A-AE10A5C6E17D}" destId="{CBEEC09E-2074-4D6B-A2DB-FC38C72AC33C}" srcOrd="0" destOrd="0" presId="urn:microsoft.com/office/officeart/2005/8/layout/hierarchy1"/>
    <dgm:cxn modelId="{E5F14C70-E82E-4884-98DD-6FCB627105F8}" type="presParOf" srcId="{206E559A-3F76-4CD1-A44A-AE10A5C6E17D}" destId="{5E58FAE2-DB2C-4707-8638-327ADE9F5340}" srcOrd="1" destOrd="0" presId="urn:microsoft.com/office/officeart/2005/8/layout/hierarchy1"/>
    <dgm:cxn modelId="{830B5C71-78A3-4EB0-8602-160AB1CE4635}" type="presParOf" srcId="{F20C92DE-ED86-4EFF-A9D1-9F3BA0DA2B9D}" destId="{70F60129-7795-4424-8C41-9EB9FDC915C3}" srcOrd="1" destOrd="0" presId="urn:microsoft.com/office/officeart/2005/8/layout/hierarchy1"/>
    <dgm:cxn modelId="{6ED7D83F-3B57-42D7-BA6F-169060653BF6}" type="presParOf" srcId="{098ADAAE-F9D0-42AF-ACA5-6D770874A001}" destId="{575DA49D-6DC3-44A3-AD54-7332F30C4FBE}" srcOrd="2" destOrd="0" presId="urn:microsoft.com/office/officeart/2005/8/layout/hierarchy1"/>
    <dgm:cxn modelId="{2CAC3232-0954-473E-B3B1-7D2DAB45E68A}" type="presParOf" srcId="{098ADAAE-F9D0-42AF-ACA5-6D770874A001}" destId="{05ACF413-8DA9-4884-A6FC-AE0279D81C30}" srcOrd="3" destOrd="0" presId="urn:microsoft.com/office/officeart/2005/8/layout/hierarchy1"/>
    <dgm:cxn modelId="{2F74E6F2-5630-42E2-93BB-84BF6D5CADE0}" type="presParOf" srcId="{05ACF413-8DA9-4884-A6FC-AE0279D81C30}" destId="{F7B130A1-F9C6-4AE1-AB25-A812A70AEB88}" srcOrd="0" destOrd="0" presId="urn:microsoft.com/office/officeart/2005/8/layout/hierarchy1"/>
    <dgm:cxn modelId="{AF9B7741-A121-45A1-94F2-B4636474BADE}" type="presParOf" srcId="{F7B130A1-F9C6-4AE1-AB25-A812A70AEB88}" destId="{82064F7D-E3B7-4F5B-BE66-6BD8B7BAEE84}" srcOrd="0" destOrd="0" presId="urn:microsoft.com/office/officeart/2005/8/layout/hierarchy1"/>
    <dgm:cxn modelId="{A3239F01-6560-453F-B336-D3E7C07C2449}" type="presParOf" srcId="{F7B130A1-F9C6-4AE1-AB25-A812A70AEB88}" destId="{345272F0-9ED7-4AC5-82CE-755259A6B4FE}" srcOrd="1" destOrd="0" presId="urn:microsoft.com/office/officeart/2005/8/layout/hierarchy1"/>
    <dgm:cxn modelId="{8B1EA71A-6F0A-4CFE-86FC-FEBBDBD20B09}" type="presParOf" srcId="{05ACF413-8DA9-4884-A6FC-AE0279D81C30}" destId="{0F1E49AB-DE4D-4EAA-9576-49439EF2DA13}" srcOrd="1" destOrd="0" presId="urn:microsoft.com/office/officeart/2005/8/layout/hierarchy1"/>
    <dgm:cxn modelId="{BE6CC78B-42B0-4B54-98A2-F07BD13A2827}" type="presParOf" srcId="{098ADAAE-F9D0-42AF-ACA5-6D770874A001}" destId="{66B26128-EF47-4158-8BE3-C1AA8B5A14E4}" srcOrd="4" destOrd="0" presId="urn:microsoft.com/office/officeart/2005/8/layout/hierarchy1"/>
    <dgm:cxn modelId="{2C408EED-962B-4E94-B0D5-CC5A939FD241}" type="presParOf" srcId="{098ADAAE-F9D0-42AF-ACA5-6D770874A001}" destId="{9DD34987-E389-45E6-A15E-512CD1F34B8B}" srcOrd="5" destOrd="0" presId="urn:microsoft.com/office/officeart/2005/8/layout/hierarchy1"/>
    <dgm:cxn modelId="{7677FCDF-20BE-49BB-BE93-DA949B3C726B}" type="presParOf" srcId="{9DD34987-E389-45E6-A15E-512CD1F34B8B}" destId="{A4E1C991-6D19-4321-A921-41910A341F66}" srcOrd="0" destOrd="0" presId="urn:microsoft.com/office/officeart/2005/8/layout/hierarchy1"/>
    <dgm:cxn modelId="{18686CEF-1A95-4561-B1DD-B9E7CC373116}" type="presParOf" srcId="{A4E1C991-6D19-4321-A921-41910A341F66}" destId="{9C94FAD4-6102-481C-8877-8636FFE6A2E9}" srcOrd="0" destOrd="0" presId="urn:microsoft.com/office/officeart/2005/8/layout/hierarchy1"/>
    <dgm:cxn modelId="{C6969CAC-9B1F-45E6-B060-C91E4D621F7F}" type="presParOf" srcId="{A4E1C991-6D19-4321-A921-41910A341F66}" destId="{8C4A7BC0-E919-4463-8E7E-84CF01042112}" srcOrd="1" destOrd="0" presId="urn:microsoft.com/office/officeart/2005/8/layout/hierarchy1"/>
    <dgm:cxn modelId="{95290773-8E97-4301-BA2C-950A42BEC47F}" type="presParOf" srcId="{9DD34987-E389-45E6-A15E-512CD1F34B8B}" destId="{0DDBA8E2-F1F9-4031-A53F-1DA09515869D}" srcOrd="1" destOrd="0" presId="urn:microsoft.com/office/officeart/2005/8/layout/hierarchy1"/>
    <dgm:cxn modelId="{49D24A67-E24F-463E-96E9-9ADFFFE875CC}" type="presParOf" srcId="{098ADAAE-F9D0-42AF-ACA5-6D770874A001}" destId="{C6A08113-5861-49B5-A650-DC12E7BB7065}" srcOrd="6" destOrd="0" presId="urn:microsoft.com/office/officeart/2005/8/layout/hierarchy1"/>
    <dgm:cxn modelId="{7EC9E3BE-B826-4F7E-83E2-E3EF7281FAE9}" type="presParOf" srcId="{098ADAAE-F9D0-42AF-ACA5-6D770874A001}" destId="{14F34273-7A40-4BB2-A7C4-BF1E49A1D26C}" srcOrd="7" destOrd="0" presId="urn:microsoft.com/office/officeart/2005/8/layout/hierarchy1"/>
    <dgm:cxn modelId="{E22AD94D-89BA-4007-BB55-6F28190E2E3B}" type="presParOf" srcId="{14F34273-7A40-4BB2-A7C4-BF1E49A1D26C}" destId="{28FD03B2-C6C3-4165-8312-4322880B8DF8}" srcOrd="0" destOrd="0" presId="urn:microsoft.com/office/officeart/2005/8/layout/hierarchy1"/>
    <dgm:cxn modelId="{E20DCF39-AECC-4F41-9462-441CDFC549BC}" type="presParOf" srcId="{28FD03B2-C6C3-4165-8312-4322880B8DF8}" destId="{ABBB63EA-E69A-4C38-9B56-12E0F38D1798}" srcOrd="0" destOrd="0" presId="urn:microsoft.com/office/officeart/2005/8/layout/hierarchy1"/>
    <dgm:cxn modelId="{1D94307A-85EC-41A3-B34A-B048AA10D378}" type="presParOf" srcId="{28FD03B2-C6C3-4165-8312-4322880B8DF8}" destId="{DDAAD912-E5B6-4386-8079-08273C153446}" srcOrd="1" destOrd="0" presId="urn:microsoft.com/office/officeart/2005/8/layout/hierarchy1"/>
    <dgm:cxn modelId="{34219A05-162F-435E-920E-4DA0C7A6D638}" type="presParOf" srcId="{14F34273-7A40-4BB2-A7C4-BF1E49A1D26C}" destId="{3221495D-F463-4BF1-BBD8-A1D4188C7A12}" srcOrd="1" destOrd="0" presId="urn:microsoft.com/office/officeart/2005/8/layout/hierarchy1"/>
    <dgm:cxn modelId="{A8D98213-CFCA-4E49-9CBF-61B0C1CCDB5A}" type="presParOf" srcId="{098ADAAE-F9D0-42AF-ACA5-6D770874A001}" destId="{98861B8B-7171-4CB3-915A-2F5BD233B568}" srcOrd="8" destOrd="0" presId="urn:microsoft.com/office/officeart/2005/8/layout/hierarchy1"/>
    <dgm:cxn modelId="{5838527B-348F-4289-B096-DBEAF41E6564}" type="presParOf" srcId="{098ADAAE-F9D0-42AF-ACA5-6D770874A001}" destId="{EDC07360-6F5F-4A0A-AC5D-5120EFCB7A17}" srcOrd="9" destOrd="0" presId="urn:microsoft.com/office/officeart/2005/8/layout/hierarchy1"/>
    <dgm:cxn modelId="{8647023B-30AF-4BCD-B47B-A8B93759F53D}" type="presParOf" srcId="{EDC07360-6F5F-4A0A-AC5D-5120EFCB7A17}" destId="{499A2592-CB14-4C68-86B5-014DB39DE10D}" srcOrd="0" destOrd="0" presId="urn:microsoft.com/office/officeart/2005/8/layout/hierarchy1"/>
    <dgm:cxn modelId="{015AB219-F05D-456F-AD34-DDCF2F7BA0C4}" type="presParOf" srcId="{499A2592-CB14-4C68-86B5-014DB39DE10D}" destId="{D626F997-384B-4E6D-8586-B9D0A6F63A02}" srcOrd="0" destOrd="0" presId="urn:microsoft.com/office/officeart/2005/8/layout/hierarchy1"/>
    <dgm:cxn modelId="{1D30DB47-41DF-4D34-B812-982952D85BE3}" type="presParOf" srcId="{499A2592-CB14-4C68-86B5-014DB39DE10D}" destId="{C67635F7-123D-4644-97EB-4876BA9A80F4}" srcOrd="1" destOrd="0" presId="urn:microsoft.com/office/officeart/2005/8/layout/hierarchy1"/>
    <dgm:cxn modelId="{AF338571-AE8B-4AF5-91DE-10EE29AFC834}" type="presParOf" srcId="{EDC07360-6F5F-4A0A-AC5D-5120EFCB7A17}" destId="{F52346DB-87C3-406C-954C-5F559AAC9506}" srcOrd="1" destOrd="0" presId="urn:microsoft.com/office/officeart/2005/8/layout/hierarchy1"/>
    <dgm:cxn modelId="{E54B5E58-EAD6-419D-AF1A-32A5B2DFEA9D}" type="presParOf" srcId="{098ADAAE-F9D0-42AF-ACA5-6D770874A001}" destId="{C9D04D52-612E-41E5-A9F0-4B862A1D77AE}" srcOrd="10" destOrd="0" presId="urn:microsoft.com/office/officeart/2005/8/layout/hierarchy1"/>
    <dgm:cxn modelId="{77EEDC79-539D-4D65-86FC-627CE3710453}" type="presParOf" srcId="{098ADAAE-F9D0-42AF-ACA5-6D770874A001}" destId="{55DE57D2-E5CF-47DB-90D0-9030A3FD3548}" srcOrd="11" destOrd="0" presId="urn:microsoft.com/office/officeart/2005/8/layout/hierarchy1"/>
    <dgm:cxn modelId="{DE9B845F-39E7-44C0-B61C-B1369138EECD}" type="presParOf" srcId="{55DE57D2-E5CF-47DB-90D0-9030A3FD3548}" destId="{8504EB57-8519-4236-B6CB-E2B3BBEECFCC}" srcOrd="0" destOrd="0" presId="urn:microsoft.com/office/officeart/2005/8/layout/hierarchy1"/>
    <dgm:cxn modelId="{C2E101E3-5242-4905-86DD-7C419ABECCFE}" type="presParOf" srcId="{8504EB57-8519-4236-B6CB-E2B3BBEECFCC}" destId="{5AD670B5-DD60-45BE-8254-8AD5E0D4457A}" srcOrd="0" destOrd="0" presId="urn:microsoft.com/office/officeart/2005/8/layout/hierarchy1"/>
    <dgm:cxn modelId="{7F3DE47D-61D6-46AA-AABE-F39F537108FD}" type="presParOf" srcId="{8504EB57-8519-4236-B6CB-E2B3BBEECFCC}" destId="{A794A555-E2B6-4175-B297-C987AE32051B}" srcOrd="1" destOrd="0" presId="urn:microsoft.com/office/officeart/2005/8/layout/hierarchy1"/>
    <dgm:cxn modelId="{83C15803-D472-4153-B216-A47FEB006AE3}" type="presParOf" srcId="{55DE57D2-E5CF-47DB-90D0-9030A3FD3548}" destId="{727F4D62-480D-4FB3-A362-22409FDC577A}" srcOrd="1" destOrd="0" presId="urn:microsoft.com/office/officeart/2005/8/layout/hierarchy1"/>
    <dgm:cxn modelId="{4EEEE2B3-C632-41AD-9764-DA6E366D2AD9}" type="presParOf" srcId="{8BA27E30-22B9-454B-B63A-46CC9948A537}" destId="{98286DC9-5E25-4ED3-AB68-A2065A5033D0}" srcOrd="6" destOrd="0" presId="urn:microsoft.com/office/officeart/2005/8/layout/hierarchy1"/>
    <dgm:cxn modelId="{572510F7-A89E-4E98-A579-88C172DE1C35}" type="presParOf" srcId="{8BA27E30-22B9-454B-B63A-46CC9948A537}" destId="{16F18983-6623-4402-BB1F-C27C852BC070}" srcOrd="7" destOrd="0" presId="urn:microsoft.com/office/officeart/2005/8/layout/hierarchy1"/>
    <dgm:cxn modelId="{C9EB7ED2-24FE-45C7-A553-04A9A1EAA2B2}" type="presParOf" srcId="{16F18983-6623-4402-BB1F-C27C852BC070}" destId="{9531826A-86D9-473E-AD3D-C17245C1EBF8}" srcOrd="0" destOrd="0" presId="urn:microsoft.com/office/officeart/2005/8/layout/hierarchy1"/>
    <dgm:cxn modelId="{A67F1F1A-8FFC-417F-9938-6638E12B21D8}" type="presParOf" srcId="{9531826A-86D9-473E-AD3D-C17245C1EBF8}" destId="{D7A16C86-CCFF-4BF9-8C1F-4935A9AEEEF5}" srcOrd="0" destOrd="0" presId="urn:microsoft.com/office/officeart/2005/8/layout/hierarchy1"/>
    <dgm:cxn modelId="{0E73EC36-4CA5-4BFB-A790-F0D1219C3CA7}" type="presParOf" srcId="{9531826A-86D9-473E-AD3D-C17245C1EBF8}" destId="{8485204C-394B-4106-90F7-6772A9141439}" srcOrd="1" destOrd="0" presId="urn:microsoft.com/office/officeart/2005/8/layout/hierarchy1"/>
    <dgm:cxn modelId="{003DB61C-4C36-4DFE-AB9E-9BAB363BF5B8}" type="presParOf" srcId="{16F18983-6623-4402-BB1F-C27C852BC070}" destId="{0F3D602F-FCFA-4473-B184-3AFA3CA8CFCF}" srcOrd="1" destOrd="0" presId="urn:microsoft.com/office/officeart/2005/8/layout/hierarchy1"/>
    <dgm:cxn modelId="{FE70E778-9719-4954-8B39-AB63EDE95158}" type="presParOf" srcId="{8BA27E30-22B9-454B-B63A-46CC9948A537}" destId="{43BB5934-242D-4838-B9FC-A8DE45305590}" srcOrd="8" destOrd="0" presId="urn:microsoft.com/office/officeart/2005/8/layout/hierarchy1"/>
    <dgm:cxn modelId="{16A2DD2A-7457-4016-B8B5-9CD4E963EC6D}" type="presParOf" srcId="{8BA27E30-22B9-454B-B63A-46CC9948A537}" destId="{BCA5814C-C44E-4A12-88F7-C7BF9FF49A8B}" srcOrd="9" destOrd="0" presId="urn:microsoft.com/office/officeart/2005/8/layout/hierarchy1"/>
    <dgm:cxn modelId="{7AC878B4-78AF-45CB-953E-DBB8DBC44176}" type="presParOf" srcId="{BCA5814C-C44E-4A12-88F7-C7BF9FF49A8B}" destId="{62766FCA-687A-4299-BABF-77CDFB64D6AA}" srcOrd="0" destOrd="0" presId="urn:microsoft.com/office/officeart/2005/8/layout/hierarchy1"/>
    <dgm:cxn modelId="{A8F05AAA-6C1E-4F45-9673-61227FBCEF29}" type="presParOf" srcId="{62766FCA-687A-4299-BABF-77CDFB64D6AA}" destId="{00B27C29-2F73-442F-9BE7-BFC8EFA7FE21}" srcOrd="0" destOrd="0" presId="urn:microsoft.com/office/officeart/2005/8/layout/hierarchy1"/>
    <dgm:cxn modelId="{C0723770-ADF6-42A9-91C3-F5961A4491DC}" type="presParOf" srcId="{62766FCA-687A-4299-BABF-77CDFB64D6AA}" destId="{031403E2-F7FE-4AB0-995A-3499DA94CC04}" srcOrd="1" destOrd="0" presId="urn:microsoft.com/office/officeart/2005/8/layout/hierarchy1"/>
    <dgm:cxn modelId="{A0739ECC-9759-4C11-9046-677002B9EAD0}" type="presParOf" srcId="{BCA5814C-C44E-4A12-88F7-C7BF9FF49A8B}" destId="{683E6335-417D-4DAA-9676-CAC7D65A146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3BB5934-242D-4838-B9FC-A8DE45305590}">
      <dsp:nvSpPr>
        <dsp:cNvPr id="0" name=""/>
        <dsp:cNvSpPr/>
      </dsp:nvSpPr>
      <dsp:spPr>
        <a:xfrm>
          <a:off x="5885007" y="2406311"/>
          <a:ext cx="4044939" cy="481255"/>
        </a:xfrm>
        <a:custGeom>
          <a:avLst/>
          <a:gdLst/>
          <a:ahLst/>
          <a:cxnLst/>
          <a:rect l="0" t="0" r="0" b="0"/>
          <a:pathLst>
            <a:path>
              <a:moveTo>
                <a:pt x="0" y="0"/>
              </a:moveTo>
              <a:lnTo>
                <a:pt x="0" y="327961"/>
              </a:lnTo>
              <a:lnTo>
                <a:pt x="4044939" y="327961"/>
              </a:lnTo>
              <a:lnTo>
                <a:pt x="4044939" y="481255"/>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286DC9-5E25-4ED3-AB68-A2065A5033D0}">
      <dsp:nvSpPr>
        <dsp:cNvPr id="0" name=""/>
        <dsp:cNvSpPr/>
      </dsp:nvSpPr>
      <dsp:spPr>
        <a:xfrm>
          <a:off x="5885007" y="2406311"/>
          <a:ext cx="2022469" cy="481255"/>
        </a:xfrm>
        <a:custGeom>
          <a:avLst/>
          <a:gdLst/>
          <a:ahLst/>
          <a:cxnLst/>
          <a:rect l="0" t="0" r="0" b="0"/>
          <a:pathLst>
            <a:path>
              <a:moveTo>
                <a:pt x="0" y="0"/>
              </a:moveTo>
              <a:lnTo>
                <a:pt x="0" y="327961"/>
              </a:lnTo>
              <a:lnTo>
                <a:pt x="2022469" y="327961"/>
              </a:lnTo>
              <a:lnTo>
                <a:pt x="2022469" y="481255"/>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9D04D52-612E-41E5-A9F0-4B862A1D77AE}">
      <dsp:nvSpPr>
        <dsp:cNvPr id="0" name=""/>
        <dsp:cNvSpPr/>
      </dsp:nvSpPr>
      <dsp:spPr>
        <a:xfrm>
          <a:off x="5885007" y="3938332"/>
          <a:ext cx="5056173" cy="481255"/>
        </a:xfrm>
        <a:custGeom>
          <a:avLst/>
          <a:gdLst/>
          <a:ahLst/>
          <a:cxnLst/>
          <a:rect l="0" t="0" r="0" b="0"/>
          <a:pathLst>
            <a:path>
              <a:moveTo>
                <a:pt x="0" y="0"/>
              </a:moveTo>
              <a:lnTo>
                <a:pt x="0" y="327961"/>
              </a:lnTo>
              <a:lnTo>
                <a:pt x="5056173" y="327961"/>
              </a:lnTo>
              <a:lnTo>
                <a:pt x="5056173"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861B8B-7171-4CB3-915A-2F5BD233B568}">
      <dsp:nvSpPr>
        <dsp:cNvPr id="0" name=""/>
        <dsp:cNvSpPr/>
      </dsp:nvSpPr>
      <dsp:spPr>
        <a:xfrm>
          <a:off x="5885007" y="3938332"/>
          <a:ext cx="3033704" cy="481255"/>
        </a:xfrm>
        <a:custGeom>
          <a:avLst/>
          <a:gdLst/>
          <a:ahLst/>
          <a:cxnLst/>
          <a:rect l="0" t="0" r="0" b="0"/>
          <a:pathLst>
            <a:path>
              <a:moveTo>
                <a:pt x="0" y="0"/>
              </a:moveTo>
              <a:lnTo>
                <a:pt x="0" y="327961"/>
              </a:lnTo>
              <a:lnTo>
                <a:pt x="3033704" y="327961"/>
              </a:lnTo>
              <a:lnTo>
                <a:pt x="3033704"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6A08113-5861-49B5-A650-DC12E7BB7065}">
      <dsp:nvSpPr>
        <dsp:cNvPr id="0" name=""/>
        <dsp:cNvSpPr/>
      </dsp:nvSpPr>
      <dsp:spPr>
        <a:xfrm>
          <a:off x="5885007" y="3938332"/>
          <a:ext cx="1011234" cy="481255"/>
        </a:xfrm>
        <a:custGeom>
          <a:avLst/>
          <a:gdLst/>
          <a:ahLst/>
          <a:cxnLst/>
          <a:rect l="0" t="0" r="0" b="0"/>
          <a:pathLst>
            <a:path>
              <a:moveTo>
                <a:pt x="0" y="0"/>
              </a:moveTo>
              <a:lnTo>
                <a:pt x="0" y="327961"/>
              </a:lnTo>
              <a:lnTo>
                <a:pt x="1011234" y="327961"/>
              </a:lnTo>
              <a:lnTo>
                <a:pt x="1011234"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B26128-EF47-4158-8BE3-C1AA8B5A14E4}">
      <dsp:nvSpPr>
        <dsp:cNvPr id="0" name=""/>
        <dsp:cNvSpPr/>
      </dsp:nvSpPr>
      <dsp:spPr>
        <a:xfrm>
          <a:off x="4873772" y="3938332"/>
          <a:ext cx="1011234" cy="481255"/>
        </a:xfrm>
        <a:custGeom>
          <a:avLst/>
          <a:gdLst/>
          <a:ahLst/>
          <a:cxnLst/>
          <a:rect l="0" t="0" r="0" b="0"/>
          <a:pathLst>
            <a:path>
              <a:moveTo>
                <a:pt x="1011234" y="0"/>
              </a:moveTo>
              <a:lnTo>
                <a:pt x="1011234" y="327961"/>
              </a:lnTo>
              <a:lnTo>
                <a:pt x="0" y="327961"/>
              </a:lnTo>
              <a:lnTo>
                <a:pt x="0"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75DA49D-6DC3-44A3-AD54-7332F30C4FBE}">
      <dsp:nvSpPr>
        <dsp:cNvPr id="0" name=""/>
        <dsp:cNvSpPr/>
      </dsp:nvSpPr>
      <dsp:spPr>
        <a:xfrm>
          <a:off x="2851302" y="3938332"/>
          <a:ext cx="3033704" cy="481255"/>
        </a:xfrm>
        <a:custGeom>
          <a:avLst/>
          <a:gdLst/>
          <a:ahLst/>
          <a:cxnLst/>
          <a:rect l="0" t="0" r="0" b="0"/>
          <a:pathLst>
            <a:path>
              <a:moveTo>
                <a:pt x="3033704" y="0"/>
              </a:moveTo>
              <a:lnTo>
                <a:pt x="3033704" y="327961"/>
              </a:lnTo>
              <a:lnTo>
                <a:pt x="0" y="327961"/>
              </a:lnTo>
              <a:lnTo>
                <a:pt x="0"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589A28E-0823-498C-BD19-512D2989EC55}">
      <dsp:nvSpPr>
        <dsp:cNvPr id="0" name=""/>
        <dsp:cNvSpPr/>
      </dsp:nvSpPr>
      <dsp:spPr>
        <a:xfrm>
          <a:off x="828833" y="3938332"/>
          <a:ext cx="5056173" cy="481255"/>
        </a:xfrm>
        <a:custGeom>
          <a:avLst/>
          <a:gdLst/>
          <a:ahLst/>
          <a:cxnLst/>
          <a:rect l="0" t="0" r="0" b="0"/>
          <a:pathLst>
            <a:path>
              <a:moveTo>
                <a:pt x="5056173" y="0"/>
              </a:moveTo>
              <a:lnTo>
                <a:pt x="5056173" y="327961"/>
              </a:lnTo>
              <a:lnTo>
                <a:pt x="0" y="327961"/>
              </a:lnTo>
              <a:lnTo>
                <a:pt x="0" y="481255"/>
              </a:lnTo>
            </a:path>
          </a:pathLst>
        </a:custGeom>
        <a:noFill/>
        <a:ln w="15875"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D9BFA8-04D0-40FC-B977-645DED707B8B}">
      <dsp:nvSpPr>
        <dsp:cNvPr id="0" name=""/>
        <dsp:cNvSpPr/>
      </dsp:nvSpPr>
      <dsp:spPr>
        <a:xfrm>
          <a:off x="5839287" y="2406311"/>
          <a:ext cx="91440" cy="481255"/>
        </a:xfrm>
        <a:custGeom>
          <a:avLst/>
          <a:gdLst/>
          <a:ahLst/>
          <a:cxnLst/>
          <a:rect l="0" t="0" r="0" b="0"/>
          <a:pathLst>
            <a:path>
              <a:moveTo>
                <a:pt x="45720" y="0"/>
              </a:moveTo>
              <a:lnTo>
                <a:pt x="45720" y="481255"/>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EDE12F-79B2-4006-B349-9F55951F4AA3}">
      <dsp:nvSpPr>
        <dsp:cNvPr id="0" name=""/>
        <dsp:cNvSpPr/>
      </dsp:nvSpPr>
      <dsp:spPr>
        <a:xfrm>
          <a:off x="3862537" y="2406311"/>
          <a:ext cx="2022469" cy="481255"/>
        </a:xfrm>
        <a:custGeom>
          <a:avLst/>
          <a:gdLst/>
          <a:ahLst/>
          <a:cxnLst/>
          <a:rect l="0" t="0" r="0" b="0"/>
          <a:pathLst>
            <a:path>
              <a:moveTo>
                <a:pt x="2022469" y="0"/>
              </a:moveTo>
              <a:lnTo>
                <a:pt x="2022469" y="327961"/>
              </a:lnTo>
              <a:lnTo>
                <a:pt x="0" y="327961"/>
              </a:lnTo>
              <a:lnTo>
                <a:pt x="0" y="481255"/>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BD05A1-F73E-45EC-877B-1B60A81DA9E1}">
      <dsp:nvSpPr>
        <dsp:cNvPr id="0" name=""/>
        <dsp:cNvSpPr/>
      </dsp:nvSpPr>
      <dsp:spPr>
        <a:xfrm>
          <a:off x="1840067" y="2406311"/>
          <a:ext cx="4044939" cy="481255"/>
        </a:xfrm>
        <a:custGeom>
          <a:avLst/>
          <a:gdLst/>
          <a:ahLst/>
          <a:cxnLst/>
          <a:rect l="0" t="0" r="0" b="0"/>
          <a:pathLst>
            <a:path>
              <a:moveTo>
                <a:pt x="4044939" y="0"/>
              </a:moveTo>
              <a:lnTo>
                <a:pt x="4044939" y="327961"/>
              </a:lnTo>
              <a:lnTo>
                <a:pt x="0" y="327961"/>
              </a:lnTo>
              <a:lnTo>
                <a:pt x="0" y="481255"/>
              </a:lnTo>
            </a:path>
          </a:pathLst>
        </a:custGeom>
        <a:noFill/>
        <a:ln w="15875"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F25494A-006B-49F2-B10C-80AF830A8353}">
      <dsp:nvSpPr>
        <dsp:cNvPr id="0" name=""/>
        <dsp:cNvSpPr/>
      </dsp:nvSpPr>
      <dsp:spPr>
        <a:xfrm>
          <a:off x="5057633" y="1355546"/>
          <a:ext cx="1654747" cy="1050764"/>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6A478F1-1911-4AE6-ACB9-F5BC64D8DCE0}">
      <dsp:nvSpPr>
        <dsp:cNvPr id="0" name=""/>
        <dsp:cNvSpPr/>
      </dsp:nvSpPr>
      <dsp:spPr>
        <a:xfrm>
          <a:off x="5241494" y="153021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Underestimated Economic Activities</a:t>
          </a:r>
          <a:endParaRPr lang="en-IN" sz="700" kern="1200" dirty="0"/>
        </a:p>
      </dsp:txBody>
      <dsp:txXfrm>
        <a:off x="5272270" y="1560990"/>
        <a:ext cx="1593195" cy="989212"/>
      </dsp:txXfrm>
    </dsp:sp>
    <dsp:sp modelId="{2138CC7A-E046-47BC-928D-D3BEFD5A5692}">
      <dsp:nvSpPr>
        <dsp:cNvPr id="0" name=""/>
        <dsp:cNvSpPr/>
      </dsp:nvSpPr>
      <dsp:spPr>
        <a:xfrm>
          <a:off x="1012694" y="2887567"/>
          <a:ext cx="1654747" cy="10507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0030D4A-A13B-4A04-8603-A53DB303754C}">
      <dsp:nvSpPr>
        <dsp:cNvPr id="0" name=""/>
        <dsp:cNvSpPr/>
      </dsp:nvSpPr>
      <dsp:spPr>
        <a:xfrm>
          <a:off x="1196554" y="306223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1. Fishing- Gathering of Pearls and Chanks and Fish Caught on High Sea in Indian Water by Foreign vessels are not accounted as part of GDP.</a:t>
          </a:r>
          <a:endParaRPr lang="en-IN" sz="700" kern="1200" dirty="0"/>
        </a:p>
      </dsp:txBody>
      <dsp:txXfrm>
        <a:off x="1227330" y="3093010"/>
        <a:ext cx="1593195" cy="989212"/>
      </dsp:txXfrm>
    </dsp:sp>
    <dsp:sp modelId="{83866C2D-806E-43DF-8878-4809E81710A7}">
      <dsp:nvSpPr>
        <dsp:cNvPr id="0" name=""/>
        <dsp:cNvSpPr/>
      </dsp:nvSpPr>
      <dsp:spPr>
        <a:xfrm>
          <a:off x="3035163" y="2887567"/>
          <a:ext cx="1654747" cy="10507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63B99F-C33C-431D-B1A7-086DEA799D09}">
      <dsp:nvSpPr>
        <dsp:cNvPr id="0" name=""/>
        <dsp:cNvSpPr/>
      </dsp:nvSpPr>
      <dsp:spPr>
        <a:xfrm>
          <a:off x="3219024" y="306223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2. Unorganized Non Agricultural Activities in respect of Manufacturing, Trade, Transport etc.</a:t>
          </a:r>
          <a:endParaRPr lang="en-IN" sz="700" kern="1200" dirty="0"/>
        </a:p>
      </dsp:txBody>
      <dsp:txXfrm>
        <a:off x="3249800" y="3093010"/>
        <a:ext cx="1593195" cy="989212"/>
      </dsp:txXfrm>
    </dsp:sp>
    <dsp:sp modelId="{BBA7EB57-4786-4E1E-8E2E-CFD82AA14624}">
      <dsp:nvSpPr>
        <dsp:cNvPr id="0" name=""/>
        <dsp:cNvSpPr/>
      </dsp:nvSpPr>
      <dsp:spPr>
        <a:xfrm>
          <a:off x="5057633" y="2887567"/>
          <a:ext cx="1654747" cy="10507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514CA4A-A047-4F93-A102-18B2FE048BBE}">
      <dsp:nvSpPr>
        <dsp:cNvPr id="0" name=""/>
        <dsp:cNvSpPr/>
      </dsp:nvSpPr>
      <dsp:spPr>
        <a:xfrm>
          <a:off x="5241494" y="306223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b="0" i="0" u="none" strike="noStrike" kern="1200" baseline="0" dirty="0">
              <a:solidFill>
                <a:srgbClr val="000000"/>
              </a:solidFill>
              <a:latin typeface="Times New Roman" panose="02020603050405020304" pitchFamily="18" charset="0"/>
            </a:rPr>
            <a:t>3. </a:t>
          </a:r>
          <a:r>
            <a:rPr lang="en-US" sz="700" b="1" i="0" u="none" strike="noStrike" kern="1200" baseline="0" dirty="0">
              <a:solidFill>
                <a:srgbClr val="000000"/>
              </a:solidFill>
              <a:latin typeface="Times New Roman" panose="02020603050405020304" pitchFamily="18" charset="0"/>
            </a:rPr>
            <a:t>Outsourcing of Jobs/Works by Government Agencies</a:t>
          </a:r>
          <a:r>
            <a:rPr lang="en-US" sz="700" b="0" i="0" u="none" strike="noStrike" kern="1200" baseline="0" dirty="0">
              <a:solidFill>
                <a:srgbClr val="000000"/>
              </a:solidFill>
              <a:latin typeface="Times New Roman" panose="02020603050405020304" pitchFamily="18" charset="0"/>
            </a:rPr>
            <a:t> in respect of:</a:t>
          </a:r>
          <a:endParaRPr lang="en-IN" sz="700" kern="1200" dirty="0"/>
        </a:p>
      </dsp:txBody>
      <dsp:txXfrm>
        <a:off x="5272270" y="3093010"/>
        <a:ext cx="1593195" cy="989212"/>
      </dsp:txXfrm>
    </dsp:sp>
    <dsp:sp modelId="{CBEEC09E-2074-4D6B-A2DB-FC38C72AC33C}">
      <dsp:nvSpPr>
        <dsp:cNvPr id="0" name=""/>
        <dsp:cNvSpPr/>
      </dsp:nvSpPr>
      <dsp:spPr>
        <a:xfrm>
          <a:off x="1459"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E58FAE2-DB2C-4707-8638-327ADE9F5340}">
      <dsp:nvSpPr>
        <dsp:cNvPr id="0" name=""/>
        <dsp:cNvSpPr/>
      </dsp:nvSpPr>
      <dsp:spPr>
        <a:xfrm>
          <a:off x="185320"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dirty="0">
              <a:solidFill>
                <a:srgbClr val="000000"/>
              </a:solidFill>
              <a:latin typeface="Times New Roman" panose="02020603050405020304" pitchFamily="18" charset="0"/>
            </a:rPr>
            <a:t>a. Electricity and Gas</a:t>
          </a:r>
          <a:endParaRPr lang="en-IN" sz="700" kern="1200" dirty="0"/>
        </a:p>
      </dsp:txBody>
      <dsp:txXfrm>
        <a:off x="216096" y="4625031"/>
        <a:ext cx="1593195" cy="989212"/>
      </dsp:txXfrm>
    </dsp:sp>
    <dsp:sp modelId="{82064F7D-E3B7-4F5B-BE66-6BD8B7BAEE84}">
      <dsp:nvSpPr>
        <dsp:cNvPr id="0" name=""/>
        <dsp:cNvSpPr/>
      </dsp:nvSpPr>
      <dsp:spPr>
        <a:xfrm>
          <a:off x="2023928"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45272F0-9ED7-4AC5-82CE-755259A6B4FE}">
      <dsp:nvSpPr>
        <dsp:cNvPr id="0" name=""/>
        <dsp:cNvSpPr/>
      </dsp:nvSpPr>
      <dsp:spPr>
        <a:xfrm>
          <a:off x="2207789"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dirty="0">
              <a:solidFill>
                <a:srgbClr val="000000"/>
              </a:solidFill>
              <a:latin typeface="Times New Roman" panose="02020603050405020304" pitchFamily="18" charset="0"/>
            </a:rPr>
            <a:t>b. Railways </a:t>
          </a:r>
          <a:endParaRPr lang="en-IN" sz="700" kern="1200" dirty="0"/>
        </a:p>
      </dsp:txBody>
      <dsp:txXfrm>
        <a:off x="2238565" y="4625031"/>
        <a:ext cx="1593195" cy="989212"/>
      </dsp:txXfrm>
    </dsp:sp>
    <dsp:sp modelId="{9C94FAD4-6102-481C-8877-8636FFE6A2E9}">
      <dsp:nvSpPr>
        <dsp:cNvPr id="0" name=""/>
        <dsp:cNvSpPr/>
      </dsp:nvSpPr>
      <dsp:spPr>
        <a:xfrm>
          <a:off x="4046398"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C4A7BC0-E919-4463-8E7E-84CF01042112}">
      <dsp:nvSpPr>
        <dsp:cNvPr id="0" name=""/>
        <dsp:cNvSpPr/>
      </dsp:nvSpPr>
      <dsp:spPr>
        <a:xfrm>
          <a:off x="4230259"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dirty="0">
              <a:solidFill>
                <a:srgbClr val="000000"/>
              </a:solidFill>
              <a:latin typeface="Times New Roman" panose="02020603050405020304" pitchFamily="18" charset="0"/>
            </a:rPr>
            <a:t>c. National Post Office</a:t>
          </a:r>
          <a:endParaRPr lang="en-IN" sz="700" kern="1200" dirty="0"/>
        </a:p>
      </dsp:txBody>
      <dsp:txXfrm>
        <a:off x="4261035" y="4625031"/>
        <a:ext cx="1593195" cy="989212"/>
      </dsp:txXfrm>
    </dsp:sp>
    <dsp:sp modelId="{ABBB63EA-E69A-4C38-9B56-12E0F38D1798}">
      <dsp:nvSpPr>
        <dsp:cNvPr id="0" name=""/>
        <dsp:cNvSpPr/>
      </dsp:nvSpPr>
      <dsp:spPr>
        <a:xfrm>
          <a:off x="6068867"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AAD912-E5B6-4386-8079-08273C153446}">
      <dsp:nvSpPr>
        <dsp:cNvPr id="0" name=""/>
        <dsp:cNvSpPr/>
      </dsp:nvSpPr>
      <dsp:spPr>
        <a:xfrm>
          <a:off x="6252728"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dirty="0">
              <a:solidFill>
                <a:srgbClr val="000000"/>
              </a:solidFill>
              <a:latin typeface="Times New Roman" panose="02020603050405020304" pitchFamily="18" charset="0"/>
            </a:rPr>
            <a:t>d. Air transport</a:t>
          </a:r>
          <a:endParaRPr lang="en-IN" sz="700" kern="1200" dirty="0"/>
        </a:p>
      </dsp:txBody>
      <dsp:txXfrm>
        <a:off x="6283504" y="4625031"/>
        <a:ext cx="1593195" cy="989212"/>
      </dsp:txXfrm>
    </dsp:sp>
    <dsp:sp modelId="{D626F997-384B-4E6D-8586-B9D0A6F63A02}">
      <dsp:nvSpPr>
        <dsp:cNvPr id="0" name=""/>
        <dsp:cNvSpPr/>
      </dsp:nvSpPr>
      <dsp:spPr>
        <a:xfrm>
          <a:off x="8091337"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67635F7-123D-4644-97EB-4876BA9A80F4}">
      <dsp:nvSpPr>
        <dsp:cNvPr id="0" name=""/>
        <dsp:cNvSpPr/>
      </dsp:nvSpPr>
      <dsp:spPr>
        <a:xfrm>
          <a:off x="8275198"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a:solidFill>
                <a:srgbClr val="000000"/>
              </a:solidFill>
              <a:latin typeface="Times New Roman" panose="02020603050405020304" pitchFamily="18" charset="0"/>
            </a:rPr>
            <a:t>Public Administration </a:t>
          </a:r>
          <a:endParaRPr lang="en-IN" sz="700" kern="1200"/>
        </a:p>
      </dsp:txBody>
      <dsp:txXfrm>
        <a:off x="8305974" y="4625031"/>
        <a:ext cx="1593195" cy="989212"/>
      </dsp:txXfrm>
    </dsp:sp>
    <dsp:sp modelId="{5AD670B5-DD60-45BE-8254-8AD5E0D4457A}">
      <dsp:nvSpPr>
        <dsp:cNvPr id="0" name=""/>
        <dsp:cNvSpPr/>
      </dsp:nvSpPr>
      <dsp:spPr>
        <a:xfrm>
          <a:off x="10113807" y="4419587"/>
          <a:ext cx="1654747" cy="1050764"/>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94A555-E2B6-4175-B297-C987AE32051B}">
      <dsp:nvSpPr>
        <dsp:cNvPr id="0" name=""/>
        <dsp:cNvSpPr/>
      </dsp:nvSpPr>
      <dsp:spPr>
        <a:xfrm>
          <a:off x="10297667" y="4594255"/>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b="0" i="0" u="none" strike="noStrike" kern="1200" baseline="0" dirty="0">
              <a:solidFill>
                <a:srgbClr val="000000"/>
              </a:solidFill>
              <a:latin typeface="Times New Roman" panose="02020603050405020304" pitchFamily="18" charset="0"/>
            </a:rPr>
            <a:t>Defence </a:t>
          </a:r>
          <a:endParaRPr lang="en-IN" sz="700" kern="1200" dirty="0"/>
        </a:p>
      </dsp:txBody>
      <dsp:txXfrm>
        <a:off x="10328443" y="4625031"/>
        <a:ext cx="1593195" cy="989212"/>
      </dsp:txXfrm>
    </dsp:sp>
    <dsp:sp modelId="{D7A16C86-CCFF-4BF9-8C1F-4935A9AEEEF5}">
      <dsp:nvSpPr>
        <dsp:cNvPr id="0" name=""/>
        <dsp:cNvSpPr/>
      </dsp:nvSpPr>
      <dsp:spPr>
        <a:xfrm>
          <a:off x="7080102" y="2887567"/>
          <a:ext cx="1654747" cy="10507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485204C-394B-4106-90F7-6772A9141439}">
      <dsp:nvSpPr>
        <dsp:cNvPr id="0" name=""/>
        <dsp:cNvSpPr/>
      </dsp:nvSpPr>
      <dsp:spPr>
        <a:xfrm>
          <a:off x="7263963" y="306223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US" sz="700" kern="1200" dirty="0"/>
            <a:t>4. Stock Exchanges, Stock Brokers, Money transfer through Western Union and other agencies, Financial Leasing, administration of financial markets, security dealing activities, </a:t>
          </a:r>
          <a:r>
            <a:rPr lang="en-US" sz="700" kern="1200" dirty="0" err="1"/>
            <a:t>bureaux</a:t>
          </a:r>
          <a:r>
            <a:rPr lang="en-US" sz="700" kern="1200" dirty="0"/>
            <a:t> de change, financial and mortgage advisors </a:t>
          </a:r>
          <a:r>
            <a:rPr lang="en-US" sz="700" kern="1200" dirty="0" err="1"/>
            <a:t>etc</a:t>
          </a:r>
          <a:r>
            <a:rPr lang="en-US" sz="700" kern="1200"/>
            <a:t> in the corporate sector and Money lenders in the unorganized sector.</a:t>
          </a:r>
          <a:endParaRPr lang="en-IN" sz="700" kern="1200" dirty="0"/>
        </a:p>
      </dsp:txBody>
      <dsp:txXfrm>
        <a:off x="7294739" y="3093010"/>
        <a:ext cx="1593195" cy="989212"/>
      </dsp:txXfrm>
    </dsp:sp>
    <dsp:sp modelId="{00B27C29-2F73-442F-9BE7-BFC8EFA7FE21}">
      <dsp:nvSpPr>
        <dsp:cNvPr id="0" name=""/>
        <dsp:cNvSpPr/>
      </dsp:nvSpPr>
      <dsp:spPr>
        <a:xfrm>
          <a:off x="9102572" y="2887567"/>
          <a:ext cx="1654747" cy="1050764"/>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31403E2-F7FE-4AB0-995A-3499DA94CC04}">
      <dsp:nvSpPr>
        <dsp:cNvPr id="0" name=""/>
        <dsp:cNvSpPr/>
      </dsp:nvSpPr>
      <dsp:spPr>
        <a:xfrm>
          <a:off x="9286433" y="3062234"/>
          <a:ext cx="1654747" cy="1050764"/>
        </a:xfrm>
        <a:prstGeom prst="roundRect">
          <a:avLst>
            <a:gd name="adj" fmla="val 10000"/>
          </a:avLst>
        </a:prstGeom>
        <a:solidFill>
          <a:schemeClr val="lt1">
            <a:alpha val="90000"/>
            <a:hueOff val="0"/>
            <a:satOff val="0"/>
            <a:lumOff val="0"/>
            <a:alphaOff val="0"/>
          </a:schemeClr>
        </a:solidFill>
        <a:ln w="15875"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670" tIns="26670" rIns="26670" bIns="26670" numCol="1" spcCol="1270" anchor="ctr" anchorCtr="0">
          <a:noAutofit/>
        </a:bodyPr>
        <a:lstStyle/>
        <a:p>
          <a:pPr marL="0" lvl="0" indent="0" algn="ctr" defTabSz="311150">
            <a:lnSpc>
              <a:spcPct val="90000"/>
            </a:lnSpc>
            <a:spcBef>
              <a:spcPct val="0"/>
            </a:spcBef>
            <a:spcAft>
              <a:spcPct val="35000"/>
            </a:spcAft>
            <a:buNone/>
          </a:pPr>
          <a:r>
            <a:rPr lang="en-IN" sz="700" kern="1200" dirty="0"/>
            <a:t>5. Freebeis</a:t>
          </a:r>
        </a:p>
      </dsp:txBody>
      <dsp:txXfrm>
        <a:off x="9317209" y="3093010"/>
        <a:ext cx="1593195" cy="9892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9E3965E-AC41-4711-9D10-E25ABB132D86}"/>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9/17/2020</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83314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7D5506EE-1026-4F35-9ACC-BD05BE0F9B36}"/>
              </a:ext>
            </a:extLst>
          </p:cNvPr>
          <p:cNvSpPr>
            <a:spLocks noGrp="1"/>
          </p:cNvSpPr>
          <p:nvPr>
            <p:ph type="dt" sz="half" idx="10"/>
          </p:nvPr>
        </p:nvSpPr>
        <p:spPr/>
        <p:txBody>
          <a:bodyPr/>
          <a:lstStyle/>
          <a:p>
            <a:fld id="{B612A279-0833-481D-8C56-F67FD0AC6C50}" type="datetime1">
              <a:rPr lang="en-US" smtClean="0"/>
              <a:t>9/17/2020</a:t>
            </a:fld>
            <a:endParaRPr lang="en-US" dirty="0"/>
          </a:p>
        </p:txBody>
      </p:sp>
      <p:sp>
        <p:nvSpPr>
          <p:cNvPr id="8" name="Footer Placeholder 7">
            <a:extLst>
              <a:ext uri="{FF2B5EF4-FFF2-40B4-BE49-F238E27FC236}">
                <a16:creationId xmlns:a16="http://schemas.microsoft.com/office/drawing/2014/main" id="{B7696E5F-8D95-4450-AE52-5438E6EDE2BF}"/>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999B2253-74CC-409E-BEB0-F8EFCFCB562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1672269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1B68A5B-D9FA-424B-A4EB-30E7223836B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AF33D6B0-F070-45C4-A472-19F432BE3932}"/>
              </a:ext>
            </a:extLst>
          </p:cNvPr>
          <p:cNvSpPr>
            <a:spLocks noGrp="1"/>
          </p:cNvSpPr>
          <p:nvPr>
            <p:ph type="dt" sz="half" idx="10"/>
          </p:nvPr>
        </p:nvSpPr>
        <p:spPr/>
        <p:txBody>
          <a:bodyPr/>
          <a:lstStyle/>
          <a:p>
            <a:fld id="{6587DA83-5663-4C9C-B9AA-0B40A3DAFF81}" type="datetime1">
              <a:rPr lang="en-US" smtClean="0"/>
              <a:t>9/17/2020</a:t>
            </a:fld>
            <a:endParaRPr lang="en-US" dirty="0"/>
          </a:p>
        </p:txBody>
      </p:sp>
      <p:sp>
        <p:nvSpPr>
          <p:cNvPr id="8" name="Footer Placeholder 7">
            <a:extLst>
              <a:ext uri="{FF2B5EF4-FFF2-40B4-BE49-F238E27FC236}">
                <a16:creationId xmlns:a16="http://schemas.microsoft.com/office/drawing/2014/main" id="{9975399F-DAB2-410D-967F-ED17E6F796E7}"/>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F762A46F-6BE5-4D12-9412-5CA7672EA8EC}"/>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7618272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9/17/2020</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926706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585C21A-8B93-4657-B5DF-7EAEAD3BE127}"/>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90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663440"/>
            <a:ext cx="10058400" cy="1143000"/>
          </a:xfrm>
        </p:spPr>
        <p:txBody>
          <a:bodyPr lIns="91440" rIns="91440" anchor="t" anchorCtr="0">
            <a:normAutofit/>
          </a:bodyPr>
          <a:lstStyle>
            <a:lvl1pPr marL="0" indent="0">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207658" y="4485132"/>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9/17/2020</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304162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2120900"/>
            <a:ext cx="4639736" cy="3748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9/17/2020</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42566630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9/17/2020</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68194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9/17/2020</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81186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8E9C91B-7EAD-4562-AB0E-DFB9663AECE3}"/>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9/17/2020</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200142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6D90D66-BCB9-4229-A829-628874352AC0}"/>
              </a:ext>
            </a:extLst>
          </p:cNvPr>
          <p:cNvSpPr/>
          <p:nvPr/>
        </p:nvSpPr>
        <p:spPr>
          <a:xfrm>
            <a:off x="16" y="0"/>
            <a:ext cx="4654296" cy="6858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43466" y="786383"/>
            <a:ext cx="3517567" cy="2093975"/>
          </a:xfrm>
        </p:spPr>
        <p:txBody>
          <a:bodyPr anchor="b">
            <a:normAutofit/>
          </a:bodyPr>
          <a:lstStyle>
            <a:lvl1pPr>
              <a:lnSpc>
                <a:spcPct val="90000"/>
              </a:lnSpc>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5458984" y="812799"/>
            <a:ext cx="5928344" cy="52947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43465" y="3043050"/>
            <a:ext cx="3517567" cy="3064505"/>
          </a:xfrm>
        </p:spPr>
        <p:txBody>
          <a:bodyPr lIns="91440" rIns="91440">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643464" y="6446520"/>
            <a:ext cx="3517568" cy="365125"/>
          </a:xfrm>
        </p:spPr>
        <p:txBody>
          <a:bodyPr/>
          <a:lstStyle>
            <a:lvl1pPr algn="l">
              <a:defRPr/>
            </a:lvl1pPr>
          </a:lstStyle>
          <a:p>
            <a:fld id="{92BEA474-078D-4E9B-9B14-09A87B19DC46}" type="datetime1">
              <a:rPr lang="en-US" smtClean="0"/>
              <a:t>9/17/2020</a:t>
            </a:fld>
            <a:endParaRPr lang="en-US" dirty="0"/>
          </a:p>
        </p:txBody>
      </p:sp>
      <p:sp>
        <p:nvSpPr>
          <p:cNvPr id="6" name="Footer Placeholder 5"/>
          <p:cNvSpPr>
            <a:spLocks noGrp="1"/>
          </p:cNvSpPr>
          <p:nvPr>
            <p:ph type="ftr" sz="quarter" idx="11"/>
          </p:nvPr>
        </p:nvSpPr>
        <p:spPr>
          <a:xfrm>
            <a:off x="5458983" y="6446520"/>
            <a:ext cx="5334019"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3A98EE3D-8CD1-4C3F-BD1C-C98C9596463C}" type="slidenum">
              <a:rPr lang="en-US" smtClean="0"/>
              <a:pPr/>
              <a:t>‹#›</a:t>
            </a:fld>
            <a:endParaRPr lang="en-US" dirty="0"/>
          </a:p>
        </p:txBody>
      </p:sp>
    </p:spTree>
    <p:extLst>
      <p:ext uri="{BB962C8B-B14F-4D97-AF65-F5344CB8AC3E}">
        <p14:creationId xmlns:p14="http://schemas.microsoft.com/office/powerpoint/2010/main" val="1933282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A134939-39C0-4522-A125-A13DFDA66490}"/>
              </a:ext>
            </a:extLst>
          </p:cNvPr>
          <p:cNvSpPr/>
          <p:nvPr/>
        </p:nvSpPr>
        <p:spPr>
          <a:xfrm>
            <a:off x="0" y="4578350"/>
            <a:ext cx="12188825" cy="227965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15" y="0"/>
            <a:ext cx="12191985" cy="4578350"/>
          </a:xfrm>
          <a:solidFill>
            <a:schemeClr val="bg1">
              <a:lumMod val="85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2" name="Title 1"/>
          <p:cNvSpPr>
            <a:spLocks noGrp="1"/>
          </p:cNvSpPr>
          <p:nvPr>
            <p:ph type="title"/>
          </p:nvPr>
        </p:nvSpPr>
        <p:spPr>
          <a:xfrm>
            <a:off x="1097279" y="4799362"/>
            <a:ext cx="10113645" cy="743682"/>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4" name="Text Placeholder 3"/>
          <p:cNvSpPr>
            <a:spLocks noGrp="1"/>
          </p:cNvSpPr>
          <p:nvPr>
            <p:ph type="body" sz="half" idx="2"/>
          </p:nvPr>
        </p:nvSpPr>
        <p:spPr>
          <a:xfrm>
            <a:off x="1097279" y="5715000"/>
            <a:ext cx="10113264" cy="609600"/>
          </a:xfrm>
        </p:spPr>
        <p:txBody>
          <a:bodyPr lIns="91440" tIns="0" rIns="91440" bIns="0">
            <a:normAutofit/>
          </a:bodyPr>
          <a:lstStyle>
            <a:lvl1pPr marL="0" indent="0">
              <a:spcBef>
                <a:spcPts val="0"/>
              </a:spcBef>
              <a:spcAft>
                <a:spcPts val="600"/>
              </a:spcAft>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fld id="{4907D986-8816-4272-A432-0437A28A9828}" type="datetime1">
              <a:rPr lang="en-US" smtClean="0"/>
              <a:t>9/17/2020</a:t>
            </a:fld>
            <a:endParaRPr lang="en-US" dirty="0"/>
          </a:p>
        </p:txBody>
      </p:sp>
      <p:sp>
        <p:nvSpPr>
          <p:cNvPr id="6" name="Footer Placeholder 5"/>
          <p:cNvSpPr>
            <a:spLocks noGrp="1"/>
          </p:cNvSpPr>
          <p:nvPr>
            <p:ph type="ftr" sz="quarter" idx="11"/>
          </p:nvPr>
        </p:nvSpPr>
        <p:spPr>
          <a:xfrm>
            <a:off x="1097279" y="6446838"/>
            <a:ext cx="6818262" cy="365125"/>
          </a:xfrm>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5232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16A0E3C-60E6-4F39-BC55-5F7C224E1F7C}"/>
              </a:ext>
            </a:extLst>
          </p:cNvPr>
          <p:cNvSpPr/>
          <p:nvPr/>
        </p:nvSpPr>
        <p:spPr>
          <a:xfrm>
            <a:off x="3175" y="6400800"/>
            <a:ext cx="12188825" cy="4572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800">
                <a:solidFill>
                  <a:srgbClr val="FFFFFF"/>
                </a:solidFill>
              </a:defRPr>
            </a:lvl1pPr>
          </a:lstStyle>
          <a:p>
            <a:fld id="{62D6E202-B606-4609-B914-27C9371A1F6D}" type="datetime1">
              <a:rPr lang="en-US" smtClean="0"/>
              <a:t>9/17/2020</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8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800">
                <a:solidFill>
                  <a:srgbClr val="FFFFFF"/>
                </a:solidFill>
              </a:defRPr>
            </a:lvl1pPr>
          </a:lstStyle>
          <a:p>
            <a:fld id="{3A98EE3D-8CD1-4C3F-BD1C-C98C9596463C}" type="slidenum">
              <a:rPr lang="en-US" smtClean="0"/>
              <a:t>‹#›</a:t>
            </a:fld>
            <a:endParaRPr lang="en-US" dirty="0"/>
          </a:p>
        </p:txBody>
      </p:sp>
      <p:cxnSp>
        <p:nvCxnSpPr>
          <p:cNvPr id="10" name="Straight Connector 9">
            <a:extLst>
              <a:ext uri="{FF2B5EF4-FFF2-40B4-BE49-F238E27FC236}">
                <a16:creationId xmlns:a16="http://schemas.microsoft.com/office/drawing/2014/main" id="{C5025DAC-8B93-4160-B017-3A274A5828C0}"/>
              </a:ext>
            </a:extLst>
          </p:cNvPr>
          <p:cNvCxnSpPr/>
          <p:nvPr/>
        </p:nvCxnSpPr>
        <p:spPr>
          <a:xfrm>
            <a:off x="1193532" y="1897380"/>
            <a:ext cx="996696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34982234"/>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47" r:id="rId3"/>
    <p:sldLayoutId id="2147483743" r:id="rId4"/>
    <p:sldLayoutId id="2147483738" r:id="rId5"/>
    <p:sldLayoutId id="2147483732" r:id="rId6"/>
    <p:sldLayoutId id="2147483733" r:id="rId7"/>
    <p:sldLayoutId id="2147483734" r:id="rId8"/>
    <p:sldLayoutId id="2147483735" r:id="rId9"/>
    <p:sldLayoutId id="2147483736" r:id="rId10"/>
    <p:sldLayoutId id="2147483737" r:id="rId11"/>
  </p:sldLayoutIdLst>
  <p:hf sldNum="0" hdr="0" ftr="0" dt="0"/>
  <p:txStyles>
    <p:titleStyle>
      <a:lvl1pPr algn="l" defTabSz="914400" rtl="0" eaLnBrk="1" latinLnBrk="0" hangingPunct="1">
        <a:lnSpc>
          <a:spcPct val="90000"/>
        </a:lnSpc>
        <a:spcBef>
          <a:spcPct val="0"/>
        </a:spcBef>
        <a:buNone/>
        <a:defRPr sz="4700" i="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10000"/>
        </a:lnSpc>
        <a:spcBef>
          <a:spcPts val="1200"/>
        </a:spcBef>
        <a:spcAft>
          <a:spcPts val="200"/>
        </a:spcAft>
        <a:buClr>
          <a:schemeClr val="accent1"/>
        </a:buClr>
        <a:buSzPct val="100000"/>
        <a:buFont typeface="Calibri" panose="020F0502020204030204" pitchFamily="34" charset="0"/>
        <a:buChar char=" "/>
        <a:defRPr sz="19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7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3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A9286AD2-18A9-4868-A4E3-7A2097A208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1"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FD68DA-43BA-4508-8DE2-BA9BB7B2FA5B}"/>
              </a:ext>
            </a:extLst>
          </p:cNvPr>
          <p:cNvSpPr>
            <a:spLocks noGrp="1"/>
          </p:cNvSpPr>
          <p:nvPr>
            <p:ph type="ctrTitle"/>
          </p:nvPr>
        </p:nvSpPr>
        <p:spPr>
          <a:xfrm>
            <a:off x="5289754" y="639097"/>
            <a:ext cx="6253317" cy="3686015"/>
          </a:xfrm>
        </p:spPr>
        <p:txBody>
          <a:bodyPr>
            <a:normAutofit fontScale="90000"/>
          </a:bodyPr>
          <a:lstStyle/>
          <a:p>
            <a:r>
              <a:rPr lang="en-US" sz="8000" b="1" i="0" u="none" strike="noStrike" baseline="0" dirty="0">
                <a:solidFill>
                  <a:srgbClr val="000000"/>
                </a:solidFill>
                <a:latin typeface="Times New Roman" panose="02020603050405020304" pitchFamily="18" charset="0"/>
                <a:cs typeface="Times New Roman" panose="02020603050405020304" pitchFamily="18" charset="0"/>
              </a:rPr>
              <a:t>Under- Estimation of Gross Domestic Product </a:t>
            </a:r>
            <a:endParaRPr lang="en-US" sz="8000" dirty="0"/>
          </a:p>
        </p:txBody>
      </p:sp>
      <p:sp>
        <p:nvSpPr>
          <p:cNvPr id="3" name="Subtitle 2">
            <a:extLst>
              <a:ext uri="{FF2B5EF4-FFF2-40B4-BE49-F238E27FC236}">
                <a16:creationId xmlns:a16="http://schemas.microsoft.com/office/drawing/2014/main" id="{A8E9CFF2-3777-4FF4-A759-8491175B0B7C}"/>
              </a:ext>
            </a:extLst>
          </p:cNvPr>
          <p:cNvSpPr>
            <a:spLocks noGrp="1"/>
          </p:cNvSpPr>
          <p:nvPr>
            <p:ph type="subTitle" idx="1"/>
          </p:nvPr>
        </p:nvSpPr>
        <p:spPr>
          <a:xfrm>
            <a:off x="5289754" y="4672739"/>
            <a:ext cx="6269347" cy="1021498"/>
          </a:xfrm>
        </p:spPr>
        <p:txBody>
          <a:bodyPr>
            <a:normAutofit fontScale="55000" lnSpcReduction="20000"/>
          </a:bodyPr>
          <a:lstStyle/>
          <a:p>
            <a:r>
              <a:rPr lang="en-IN" sz="2400" b="1" i="0" u="none" strike="noStrike" baseline="0" dirty="0">
                <a:solidFill>
                  <a:srgbClr val="000000"/>
                </a:solidFill>
                <a:latin typeface="Comic Sans MS" panose="030F0702030302020204" pitchFamily="66" charset="0"/>
              </a:rPr>
              <a:t>By </a:t>
            </a:r>
            <a:endParaRPr lang="en-IN" sz="2400" b="0" i="0" u="none" strike="noStrike" baseline="0" dirty="0">
              <a:solidFill>
                <a:srgbClr val="000000"/>
              </a:solidFill>
              <a:latin typeface="Comic Sans MS" panose="030F0702030302020204" pitchFamily="66" charset="0"/>
            </a:endParaRPr>
          </a:p>
          <a:p>
            <a:r>
              <a:rPr lang="en-IN" sz="2400" b="1" i="0" u="none" strike="noStrike" baseline="0" dirty="0">
                <a:solidFill>
                  <a:srgbClr val="000000"/>
                </a:solidFill>
                <a:latin typeface="Comic Sans MS" panose="030F0702030302020204" pitchFamily="66" charset="0"/>
              </a:rPr>
              <a:t>R. P. </a:t>
            </a:r>
            <a:r>
              <a:rPr lang="en-IN" sz="2400" b="1" i="0" u="none" strike="noStrike" baseline="0" dirty="0" err="1">
                <a:solidFill>
                  <a:srgbClr val="000000"/>
                </a:solidFill>
                <a:latin typeface="Comic Sans MS" panose="030F0702030302020204" pitchFamily="66" charset="0"/>
              </a:rPr>
              <a:t>Katyal</a:t>
            </a:r>
            <a:r>
              <a:rPr lang="en-IN" sz="2400" b="1" i="0" u="none" strike="noStrike" baseline="0" dirty="0">
                <a:solidFill>
                  <a:srgbClr val="000000"/>
                </a:solidFill>
                <a:latin typeface="Comic Sans MS" panose="030F0702030302020204" pitchFamily="66" charset="0"/>
              </a:rPr>
              <a:t> </a:t>
            </a:r>
            <a:endParaRPr lang="en-IN" sz="2400" b="0" i="0" u="none" strike="noStrike" baseline="0" dirty="0">
              <a:solidFill>
                <a:srgbClr val="000000"/>
              </a:solidFill>
              <a:latin typeface="Comic Sans MS" panose="030F0702030302020204" pitchFamily="66" charset="0"/>
            </a:endParaRPr>
          </a:p>
          <a:p>
            <a:r>
              <a:rPr lang="en-US" sz="2400" b="1" i="0" u="none" strike="noStrike" baseline="0" dirty="0">
                <a:solidFill>
                  <a:srgbClr val="000000"/>
                </a:solidFill>
                <a:latin typeface="Comic Sans MS" panose="030F0702030302020204" pitchFamily="66" charset="0"/>
              </a:rPr>
              <a:t>Former Head, National Accounts Division</a:t>
            </a:r>
            <a:endParaRPr lang="en-US" sz="2400" dirty="0">
              <a:solidFill>
                <a:schemeClr val="tx1">
                  <a:lumMod val="85000"/>
                  <a:lumOff val="15000"/>
                </a:schemeClr>
              </a:solidFill>
              <a:latin typeface="Comic Sans MS" panose="030F0702030302020204" pitchFamily="66" charset="0"/>
            </a:endParaRPr>
          </a:p>
        </p:txBody>
      </p:sp>
      <p:pic>
        <p:nvPicPr>
          <p:cNvPr id="5" name="Picture 4" descr="A picture containing building, sitting, bench, side&#10;&#10;Description automatically generated">
            <a:extLst>
              <a:ext uri="{FF2B5EF4-FFF2-40B4-BE49-F238E27FC236}">
                <a16:creationId xmlns:a16="http://schemas.microsoft.com/office/drawing/2014/main" id="{282CF6DD-7FE8-4063-9551-1B7BBCE92ABE}"/>
              </a:ext>
            </a:extLst>
          </p:cNvPr>
          <p:cNvPicPr>
            <a:picLocks noChangeAspect="1"/>
          </p:cNvPicPr>
          <p:nvPr/>
        </p:nvPicPr>
        <p:blipFill rotWithShape="1">
          <a:blip r:embed="rId2">
            <a:extLst>
              <a:ext uri="{28A0092B-C50C-407E-A947-70E740481C1C}">
                <a14:useLocalDpi xmlns:a14="http://schemas.microsoft.com/office/drawing/2010/main" val="0"/>
              </a:ext>
            </a:extLst>
          </a:blip>
          <a:srcRect/>
          <a:stretch/>
        </p:blipFill>
        <p:spPr>
          <a:xfrm>
            <a:off x="-1" y="1"/>
            <a:ext cx="4635315" cy="6857999"/>
          </a:xfrm>
          <a:prstGeom prst="rect">
            <a:avLst/>
          </a:prstGeom>
        </p:spPr>
      </p:pic>
      <p:cxnSp>
        <p:nvCxnSpPr>
          <p:cNvPr id="24" name="Straight Connector 23">
            <a:extLst>
              <a:ext uri="{FF2B5EF4-FFF2-40B4-BE49-F238E27FC236}">
                <a16:creationId xmlns:a16="http://schemas.microsoft.com/office/drawing/2014/main" id="{E7A7CD63-7EC3-44F3-95D0-595C4019FF2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27754" y="4498925"/>
            <a:ext cx="5636107"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3737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45C354B-8813-44AE-B48B-9C82364AC2C8}"/>
              </a:ext>
            </a:extLst>
          </p:cNvPr>
          <p:cNvSpPr txBox="1"/>
          <p:nvPr/>
        </p:nvSpPr>
        <p:spPr>
          <a:xfrm>
            <a:off x="95250" y="240596"/>
            <a:ext cx="12001500" cy="5909310"/>
          </a:xfrm>
          <a:prstGeom prst="rect">
            <a:avLst/>
          </a:prstGeom>
          <a:noFill/>
        </p:spPr>
        <p:txBody>
          <a:bodyPr wrap="square">
            <a:spAutoFit/>
          </a:bodyPr>
          <a:lstStyle/>
          <a:p>
            <a:pPr marL="342900" indent="-342900" algn="just">
              <a:buAutoNum type="alphaLcParenBoth" startAt="5"/>
            </a:pPr>
            <a:r>
              <a:rPr lang="en-US" sz="1800" dirty="0">
                <a:effectLst/>
                <a:latin typeface="Times New Roman" panose="02020603050405020304" pitchFamily="18" charset="0"/>
                <a:ea typeface="Times New Roman" panose="02020603050405020304" pitchFamily="18" charset="0"/>
              </a:rPr>
              <a:t>Exemption of excise duty/sales tax for </a:t>
            </a:r>
            <a:r>
              <a:rPr lang="en-US" sz="1800" dirty="0" err="1">
                <a:effectLst/>
                <a:latin typeface="Times New Roman" panose="02020603050405020304" pitchFamily="18" charset="0"/>
                <a:ea typeface="Times New Roman" panose="02020603050405020304" pitchFamily="18" charset="0"/>
              </a:rPr>
              <a:t>Defence</a:t>
            </a:r>
            <a:r>
              <a:rPr lang="en-US" sz="1800" dirty="0">
                <a:effectLst/>
                <a:latin typeface="Times New Roman" panose="02020603050405020304" pitchFamily="18" charset="0"/>
                <a:ea typeface="Times New Roman" panose="02020603050405020304" pitchFamily="18" charset="0"/>
              </a:rPr>
              <a:t> officers, lower ranks and other staff for purchases from </a:t>
            </a:r>
            <a:r>
              <a:rPr lang="en-US" sz="1800" dirty="0" err="1">
                <a:effectLst/>
                <a:latin typeface="Times New Roman" panose="02020603050405020304" pitchFamily="18" charset="0"/>
                <a:ea typeface="Times New Roman" panose="02020603050405020304" pitchFamily="18" charset="0"/>
              </a:rPr>
              <a:t>Defence</a:t>
            </a:r>
            <a:r>
              <a:rPr lang="en-US" sz="1800" dirty="0">
                <a:effectLst/>
                <a:latin typeface="Times New Roman" panose="02020603050405020304" pitchFamily="18" charset="0"/>
                <a:ea typeface="Times New Roman" panose="02020603050405020304" pitchFamily="18" charset="0"/>
              </a:rPr>
              <a:t> canteens.</a:t>
            </a:r>
          </a:p>
          <a:p>
            <a:pPr algn="just"/>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(f) Interest free/subsidized loans and advances to employees. </a:t>
            </a:r>
          </a:p>
          <a:p>
            <a:pPr algn="just"/>
            <a:endParaRPr lang="en-IN" dirty="0">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(g) Stock options at lower prices than the market. </a:t>
            </a:r>
          </a:p>
          <a:p>
            <a:pPr algn="just"/>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(h) Free health facilities to pensioners, ex constitutional heads, MPs, MLAs, etc. </a:t>
            </a:r>
          </a:p>
          <a:p>
            <a:pPr algn="just"/>
            <a:endParaRPr lang="en-IN" sz="1800" dirty="0">
              <a:effectLst/>
              <a:latin typeface="Times New Roman" panose="02020603050405020304" pitchFamily="18" charset="0"/>
              <a:ea typeface="Times New Roman" panose="02020603050405020304" pitchFamily="18" charset="0"/>
            </a:endParaRPr>
          </a:p>
          <a:p>
            <a:pPr marL="400050" indent="-400050" algn="just">
              <a:buAutoNum type="romanLcParenBoth"/>
            </a:pPr>
            <a:r>
              <a:rPr lang="en-US" sz="1800" dirty="0">
                <a:effectLst/>
                <a:latin typeface="Times New Roman" panose="02020603050405020304" pitchFamily="18" charset="0"/>
                <a:ea typeface="Times New Roman" panose="02020603050405020304" pitchFamily="18" charset="0"/>
              </a:rPr>
              <a:t>Free travel abroad to the dealers and their families by the corporate sector. </a:t>
            </a:r>
          </a:p>
          <a:p>
            <a:pPr algn="just"/>
            <a:endParaRPr lang="en-IN" sz="1800" dirty="0">
              <a:effectLst/>
              <a:latin typeface="Times New Roman" panose="02020603050405020304" pitchFamily="18" charset="0"/>
              <a:ea typeface="Times New Roman" panose="02020603050405020304" pitchFamily="18" charset="0"/>
            </a:endParaRPr>
          </a:p>
          <a:p>
            <a:pPr marL="342900" indent="-342900" algn="just">
              <a:buAutoNum type="alphaLcParenBoth" startAt="10"/>
            </a:pPr>
            <a:r>
              <a:rPr lang="en-US" sz="1800" dirty="0">
                <a:effectLst/>
                <a:latin typeface="Times New Roman" panose="02020603050405020304" pitchFamily="18" charset="0"/>
                <a:ea typeface="Times New Roman" panose="02020603050405020304" pitchFamily="18" charset="0"/>
              </a:rPr>
              <a:t>Tax free perks to MPs, MLAs, etc. These may be three to four times of their   basic emoluments. </a:t>
            </a:r>
          </a:p>
          <a:p>
            <a:pPr algn="just"/>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(k) Taxes paid by the governments for CMs, etc. and by the corporate sector for their  senior executives, and by the International </a:t>
            </a:r>
            <a:r>
              <a:rPr lang="en-US" sz="1800" dirty="0" err="1">
                <a:effectLst/>
                <a:latin typeface="Times New Roman" panose="02020603050405020304" pitchFamily="18" charset="0"/>
                <a:ea typeface="Times New Roman" panose="02020603050405020304" pitchFamily="18" charset="0"/>
              </a:rPr>
              <a:t>Organisations</a:t>
            </a:r>
            <a:r>
              <a:rPr lang="en-US" sz="1800" dirty="0">
                <a:effectLst/>
                <a:latin typeface="Times New Roman" panose="02020603050405020304" pitchFamily="18" charset="0"/>
                <a:ea typeface="Times New Roman" panose="02020603050405020304" pitchFamily="18" charset="0"/>
              </a:rPr>
              <a:t> for their local employees. </a:t>
            </a:r>
          </a:p>
          <a:p>
            <a:pPr algn="just"/>
            <a:endParaRPr lang="en-IN" dirty="0">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l)  Other freebies.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The above listed freebies are only illustrative and may not be comprehensive.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The NAD needs to initiate suitable studies and collect necessary data from various sources to account for their contribution in GDP. </a:t>
            </a:r>
            <a:endParaRPr lang="en-IN"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7788683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609922F-A809-4FED-977E-41DA90453190}"/>
              </a:ext>
            </a:extLst>
          </p:cNvPr>
          <p:cNvSpPr txBox="1"/>
          <p:nvPr/>
        </p:nvSpPr>
        <p:spPr>
          <a:xfrm>
            <a:off x="95250" y="126564"/>
            <a:ext cx="12096749" cy="5878532"/>
          </a:xfrm>
          <a:prstGeom prst="rect">
            <a:avLst/>
          </a:prstGeom>
          <a:noFill/>
        </p:spPr>
        <p:txBody>
          <a:bodyPr wrap="square">
            <a:spAutoFit/>
          </a:bodyPr>
          <a:lstStyle/>
          <a:p>
            <a:pPr algn="ctr"/>
            <a:r>
              <a:rPr lang="en-IN" sz="4000" b="1" i="0" u="sng" strike="noStrike" baseline="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pitchFamily="18" charset="0"/>
              </a:rPr>
              <a:t>CONCLUSION</a:t>
            </a:r>
            <a:r>
              <a:rPr lang="en-IN" sz="6000" b="1" i="0" u="none" strike="noStrike" baseline="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pitchFamily="18" charset="0"/>
              </a:rPr>
              <a:t> </a:t>
            </a:r>
          </a:p>
          <a:p>
            <a:pPr algn="ctr"/>
            <a:endParaRPr lang="en-IN" sz="6000" b="1" i="0" u="none" strike="noStrike" baseline="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latin typeface="Times New Roman" panose="02020603050405020304" pitchFamily="18" charset="0"/>
            </a:endParaRPr>
          </a:p>
          <a:p>
            <a:pPr algn="ctr"/>
            <a:r>
              <a:rPr lang="en-US" sz="3200" b="1" dirty="0">
                <a:effectLst/>
                <a:latin typeface="Times New Roman" panose="02020603050405020304" pitchFamily="18" charset="0"/>
                <a:ea typeface="Times New Roman" panose="02020603050405020304" pitchFamily="18" charset="0"/>
              </a:rPr>
              <a:t>T</a:t>
            </a:r>
            <a:r>
              <a:rPr lang="en-US" sz="3200" dirty="0">
                <a:effectLst/>
                <a:latin typeface="Times New Roman" panose="02020603050405020304" pitchFamily="18" charset="0"/>
                <a:ea typeface="Times New Roman" panose="02020603050405020304" pitchFamily="18" charset="0"/>
              </a:rPr>
              <a:t>he additional contribution of the above mentioned activities to GDP is likely to be around 8 to 10%. Accordingly the per capita income is understated and rates of saving and capital formation are overstated. </a:t>
            </a:r>
          </a:p>
          <a:p>
            <a:pPr algn="ctr"/>
            <a:endParaRPr lang="en-US" sz="3200" dirty="0">
              <a:latin typeface="Times New Roman" panose="02020603050405020304" pitchFamily="18" charset="0"/>
              <a:ea typeface="Times New Roman" panose="02020603050405020304" pitchFamily="18" charset="0"/>
            </a:endParaRPr>
          </a:p>
          <a:p>
            <a:pPr algn="ctr"/>
            <a:r>
              <a:rPr lang="en-US" sz="3200" dirty="0">
                <a:effectLst/>
                <a:latin typeface="Times New Roman" panose="02020603050405020304" pitchFamily="18" charset="0"/>
                <a:ea typeface="Times New Roman" panose="02020603050405020304" pitchFamily="18" charset="0"/>
              </a:rPr>
              <a:t>In the forthcoming series of national accounts with recent base year for the constant price series, it</a:t>
            </a:r>
            <a:r>
              <a:rPr lang="en-US" sz="3200" b="1" dirty="0">
                <a:effectLst/>
                <a:latin typeface="Times New Roman" panose="02020603050405020304" pitchFamily="18" charset="0"/>
                <a:ea typeface="Times New Roman" panose="02020603050405020304" pitchFamily="18" charset="0"/>
              </a:rPr>
              <a:t> is suggested that these activities may be taken into account in the estimation of GDP, Saving and Capital Formation by initiating suitable studies in this regard.  </a:t>
            </a:r>
            <a:endParaRPr lang="en-IN" sz="3200" dirty="0">
              <a:effectLst/>
              <a:latin typeface="Times New Roman" panose="02020603050405020304" pitchFamily="18" charset="0"/>
              <a:ea typeface="Times New Roman" panose="02020603050405020304" pitchFamily="18" charset="0"/>
            </a:endParaRPr>
          </a:p>
        </p:txBody>
      </p:sp>
      <p:sp>
        <p:nvSpPr>
          <p:cNvPr id="5" name="Title 1">
            <a:extLst>
              <a:ext uri="{FF2B5EF4-FFF2-40B4-BE49-F238E27FC236}">
                <a16:creationId xmlns:a16="http://schemas.microsoft.com/office/drawing/2014/main" id="{AEBFE06D-EB9F-4BD8-8F91-9C0EA4BB03BB}"/>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10672964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DP REWIND: Thank You For 2018, It's Been A Great Ride - Good Dog People™">
            <a:extLst>
              <a:ext uri="{FF2B5EF4-FFF2-40B4-BE49-F238E27FC236}">
                <a16:creationId xmlns:a16="http://schemas.microsoft.com/office/drawing/2014/main" id="{21E29F0B-B5AD-4AF0-B5E9-84D15D13888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1999" cy="68566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40493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 name="Rectangle 46">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Title 4">
            <a:extLst>
              <a:ext uri="{FF2B5EF4-FFF2-40B4-BE49-F238E27FC236}">
                <a16:creationId xmlns:a16="http://schemas.microsoft.com/office/drawing/2014/main" id="{D9DC6147-83E2-41B4-B33F-6691FBD1E507}"/>
              </a:ext>
            </a:extLst>
          </p:cNvPr>
          <p:cNvSpPr>
            <a:spLocks noGrp="1"/>
          </p:cNvSpPr>
          <p:nvPr>
            <p:ph type="ctrTitle"/>
          </p:nvPr>
        </p:nvSpPr>
        <p:spPr>
          <a:xfrm>
            <a:off x="1023850" y="546909"/>
            <a:ext cx="10425199" cy="4110815"/>
          </a:xfrm>
        </p:spPr>
        <p:txBody>
          <a:bodyPr>
            <a:noAutofit/>
          </a:bodyPr>
          <a:lstStyle/>
          <a:p>
            <a:br>
              <a:rPr lang="en-IN" sz="3200" b="0" i="0" u="none" strike="noStrike" baseline="0" dirty="0">
                <a:solidFill>
                  <a:srgbClr val="000000"/>
                </a:solidFill>
                <a:latin typeface="Bradley Hand ITC" panose="03070402050302030203" pitchFamily="66" charset="0"/>
              </a:rPr>
            </a:br>
            <a:r>
              <a:rPr lang="en-US" sz="3200" b="0" i="0" u="none" strike="noStrike" baseline="0" dirty="0">
                <a:solidFill>
                  <a:srgbClr val="000000"/>
                </a:solidFill>
                <a:latin typeface="Bradley Hand ITC" panose="03070402050302030203" pitchFamily="66" charset="0"/>
              </a:rPr>
              <a:t>The paper lists the sources of underestimation/non-estimation of Gross Domestic Product (GDP). The unorganized segments of non-agricultural industries are underestimated because of the defective methodology, whereas Gathering of Pearls and Chanks and Fish Caught on High Sea in Indian Water by Foreign vessels and the outsourcing of jobs/works to individual contractual and casual </a:t>
            </a:r>
            <a:r>
              <a:rPr lang="en-US" sz="3200" b="0" i="0" u="none" strike="noStrike" baseline="0" dirty="0" err="1">
                <a:solidFill>
                  <a:srgbClr val="000000"/>
                </a:solidFill>
                <a:latin typeface="Bradley Hand ITC" panose="03070402050302030203" pitchFamily="66" charset="0"/>
              </a:rPr>
              <a:t>labour</a:t>
            </a:r>
            <a:r>
              <a:rPr lang="en-US" sz="3200" b="0" i="0" u="none" strike="noStrike" baseline="0" dirty="0">
                <a:solidFill>
                  <a:srgbClr val="000000"/>
                </a:solidFill>
                <a:latin typeface="Bradley Hand ITC" panose="03070402050302030203" pitchFamily="66" charset="0"/>
              </a:rPr>
              <a:t> by government agencies, and large number of freebies are not estimated as part of GDP. </a:t>
            </a:r>
            <a:endParaRPr lang="en-IN" sz="3200" dirty="0">
              <a:latin typeface="Bradley Hand ITC" panose="03070402050302030203" pitchFamily="66" charset="0"/>
            </a:endParaRPr>
          </a:p>
        </p:txBody>
      </p:sp>
      <p:sp>
        <p:nvSpPr>
          <p:cNvPr id="6" name="Title 1">
            <a:extLst>
              <a:ext uri="{FF2B5EF4-FFF2-40B4-BE49-F238E27FC236}">
                <a16:creationId xmlns:a16="http://schemas.microsoft.com/office/drawing/2014/main" id="{226F6C1D-18B7-41C2-9565-66E627CD26CA}"/>
              </a:ext>
            </a:extLst>
          </p:cNvPr>
          <p:cNvSpPr txBox="1">
            <a:spLocks/>
          </p:cNvSpPr>
          <p:nvPr/>
        </p:nvSpPr>
        <p:spPr>
          <a:xfrm>
            <a:off x="320654" y="5338802"/>
            <a:ext cx="12193540" cy="809545"/>
          </a:xfrm>
          <a:prstGeom prst="rect">
            <a:avLst/>
          </a:prstGeom>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4800" b="1">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48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19171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CE9A635-203E-4C83-B232-370F02796790}"/>
              </a:ext>
            </a:extLst>
          </p:cNvPr>
          <p:cNvSpPr txBox="1"/>
          <p:nvPr/>
        </p:nvSpPr>
        <p:spPr>
          <a:xfrm>
            <a:off x="252412" y="95250"/>
            <a:ext cx="11687175" cy="5909310"/>
          </a:xfrm>
          <a:prstGeom prst="rect">
            <a:avLst/>
          </a:prstGeom>
          <a:noFill/>
        </p:spPr>
        <p:txBody>
          <a:bodyPr wrap="square">
            <a:spAutoFit/>
          </a:bodyPr>
          <a:lstStyle/>
          <a:p>
            <a:r>
              <a:rPr lang="en-US" dirty="0">
                <a:solidFill>
                  <a:srgbClr val="000000"/>
                </a:solidFill>
                <a:latin typeface="Times New Roman" panose="02020603050405020304" pitchFamily="18" charset="0"/>
              </a:rPr>
              <a:t>S</a:t>
            </a:r>
            <a:r>
              <a:rPr lang="en-US" sz="1800" b="0" i="0" u="none" strike="noStrike" baseline="0" dirty="0">
                <a:solidFill>
                  <a:srgbClr val="000000"/>
                </a:solidFill>
                <a:latin typeface="Times New Roman" panose="02020603050405020304" pitchFamily="18" charset="0"/>
              </a:rPr>
              <a:t>ome of the economic activities are either underestimated or are getting omitted from the estimation of GDP. These economic activities are as under: </a:t>
            </a:r>
          </a:p>
          <a:p>
            <a:endParaRPr lang="en-US" sz="1800" b="0" i="0" u="none" strike="noStrike" baseline="0" dirty="0">
              <a:solidFill>
                <a:srgbClr val="000000"/>
              </a:solidFill>
              <a:latin typeface="Times New Roman" panose="02020603050405020304" pitchFamily="18" charset="0"/>
            </a:endParaRPr>
          </a:p>
          <a:p>
            <a:endParaRPr lang="en-US" sz="1800" b="0" i="0" u="none" strike="noStrike" baseline="0" dirty="0">
              <a:solidFill>
                <a:srgbClr val="000000"/>
              </a:solidFill>
              <a:latin typeface="Times New Roman" panose="02020603050405020304" pitchFamily="18" charset="0"/>
            </a:endParaRPr>
          </a:p>
          <a:p>
            <a:pPr marL="342900" indent="-342900">
              <a:buAutoNum type="arabicPeriod"/>
            </a:pPr>
            <a:r>
              <a:rPr lang="en-US" sz="1800" b="1" i="0" strike="noStrike" baseline="0" dirty="0">
                <a:solidFill>
                  <a:srgbClr val="000000"/>
                </a:solidFill>
                <a:latin typeface="Times New Roman" panose="02020603050405020304" pitchFamily="18" charset="0"/>
              </a:rPr>
              <a:t>Fishing</a:t>
            </a:r>
            <a:r>
              <a:rPr lang="en-US" sz="1800" b="0" i="0" u="none" strike="noStrike" baseline="0" dirty="0">
                <a:solidFill>
                  <a:srgbClr val="000000"/>
                </a:solidFill>
                <a:latin typeface="Times New Roman" panose="02020603050405020304" pitchFamily="18" charset="0"/>
              </a:rPr>
              <a:t>- Gathering of Pearls and Chanks and Fish Caught on High Sea in Indian Water by Foreign vessels are not accounted as part of GDP. </a:t>
            </a:r>
          </a:p>
          <a:p>
            <a:endParaRPr lang="en-US" sz="1800" b="0" i="0" u="none" strike="noStrike" baseline="0" dirty="0">
              <a:solidFill>
                <a:srgbClr val="000000"/>
              </a:solidFill>
              <a:latin typeface="Times New Roman" panose="02020603050405020304" pitchFamily="18" charset="0"/>
            </a:endParaRPr>
          </a:p>
          <a:p>
            <a:r>
              <a:rPr lang="en-US" sz="1800" b="0" i="0" u="none" strike="noStrike" baseline="0" dirty="0">
                <a:solidFill>
                  <a:srgbClr val="000000"/>
                </a:solidFill>
                <a:latin typeface="Times New Roman" panose="02020603050405020304" pitchFamily="18" charset="0"/>
              </a:rPr>
              <a:t>2. </a:t>
            </a:r>
            <a:r>
              <a:rPr lang="en-US" sz="1800" b="1" i="0" u="none" strike="noStrike" baseline="0" dirty="0">
                <a:solidFill>
                  <a:srgbClr val="000000"/>
                </a:solidFill>
                <a:latin typeface="Times New Roman" panose="02020603050405020304" pitchFamily="18" charset="0"/>
              </a:rPr>
              <a:t>Unorganized Non Agricultural Activities in respect of Manufacturing, Trade, Transport </a:t>
            </a:r>
            <a:r>
              <a:rPr lang="en-US" sz="1800" b="0" i="0" u="none" strike="noStrike" baseline="0" dirty="0">
                <a:solidFill>
                  <a:srgbClr val="000000"/>
                </a:solidFill>
                <a:latin typeface="Times New Roman" panose="02020603050405020304" pitchFamily="18" charset="0"/>
              </a:rPr>
              <a:t>etc. </a:t>
            </a:r>
          </a:p>
          <a:p>
            <a:endParaRPr lang="en-US" sz="1800" b="0" i="0" u="none" strike="noStrike" baseline="0" dirty="0">
              <a:solidFill>
                <a:srgbClr val="000000"/>
              </a:solidFill>
              <a:latin typeface="Times New Roman" panose="02020603050405020304" pitchFamily="18" charset="0"/>
            </a:endParaRPr>
          </a:p>
          <a:p>
            <a:r>
              <a:rPr lang="en-US" sz="1800" b="0" i="0" u="none" strike="noStrike" baseline="0" dirty="0">
                <a:solidFill>
                  <a:srgbClr val="000000"/>
                </a:solidFill>
                <a:latin typeface="Times New Roman" panose="02020603050405020304" pitchFamily="18" charset="0"/>
              </a:rPr>
              <a:t>3. </a:t>
            </a:r>
            <a:r>
              <a:rPr lang="en-US" sz="1800" b="1" i="0" u="none" strike="noStrike" baseline="0" dirty="0">
                <a:solidFill>
                  <a:srgbClr val="000000"/>
                </a:solidFill>
                <a:latin typeface="Times New Roman" panose="02020603050405020304" pitchFamily="18" charset="0"/>
              </a:rPr>
              <a:t>Outsourcing of Jobs/Works by Government Agencies</a:t>
            </a:r>
            <a:r>
              <a:rPr lang="en-US" sz="1800" b="0" i="0" u="none" strike="noStrike" baseline="0" dirty="0">
                <a:solidFill>
                  <a:srgbClr val="000000"/>
                </a:solidFill>
                <a:latin typeface="Times New Roman" panose="02020603050405020304" pitchFamily="18" charset="0"/>
              </a:rPr>
              <a:t> in respect of: </a:t>
            </a:r>
          </a:p>
          <a:p>
            <a:r>
              <a:rPr lang="en-IN" sz="1800" b="0" i="0" u="none" strike="noStrike" baseline="0" dirty="0">
                <a:solidFill>
                  <a:srgbClr val="000000"/>
                </a:solidFill>
                <a:latin typeface="Times New Roman" panose="02020603050405020304" pitchFamily="18" charset="0"/>
              </a:rPr>
              <a:t>a. Electricity and Gas </a:t>
            </a:r>
          </a:p>
          <a:p>
            <a:r>
              <a:rPr lang="en-IN" sz="1800" b="0" i="0" u="none" strike="noStrike" baseline="0" dirty="0">
                <a:solidFill>
                  <a:srgbClr val="000000"/>
                </a:solidFill>
                <a:latin typeface="Times New Roman" panose="02020603050405020304" pitchFamily="18" charset="0"/>
              </a:rPr>
              <a:t>b. Railways </a:t>
            </a:r>
          </a:p>
          <a:p>
            <a:r>
              <a:rPr lang="en-IN" sz="1800" b="0" i="0" u="none" strike="noStrike" baseline="0" dirty="0">
                <a:solidFill>
                  <a:srgbClr val="000000"/>
                </a:solidFill>
                <a:latin typeface="Times New Roman" panose="02020603050405020304" pitchFamily="18" charset="0"/>
              </a:rPr>
              <a:t>c. National Post Office </a:t>
            </a:r>
          </a:p>
          <a:p>
            <a:r>
              <a:rPr lang="en-IN" sz="1800" b="0" i="0" u="none" strike="noStrike" baseline="0" dirty="0">
                <a:solidFill>
                  <a:srgbClr val="000000"/>
                </a:solidFill>
                <a:latin typeface="Times New Roman" panose="02020603050405020304" pitchFamily="18" charset="0"/>
              </a:rPr>
              <a:t>d. Air transport and </a:t>
            </a:r>
          </a:p>
          <a:p>
            <a:r>
              <a:rPr lang="en-IN" sz="1800" b="0" i="0" u="none" strike="noStrike" baseline="0" dirty="0">
                <a:solidFill>
                  <a:srgbClr val="000000"/>
                </a:solidFill>
                <a:latin typeface="Times New Roman" panose="02020603050405020304" pitchFamily="18" charset="0"/>
              </a:rPr>
              <a:t>e. Public Administration &amp; Defence </a:t>
            </a:r>
            <a:r>
              <a:rPr lang="en-IN" dirty="0">
                <a:solidFill>
                  <a:srgbClr val="000000"/>
                </a:solidFill>
                <a:latin typeface="Times New Roman" panose="02020603050405020304" pitchFamily="18" charset="0"/>
              </a:rPr>
              <a:t> </a:t>
            </a:r>
          </a:p>
          <a:p>
            <a:r>
              <a:rPr lang="en-IN" dirty="0">
                <a:solidFill>
                  <a:srgbClr val="000000"/>
                </a:solidFill>
                <a:latin typeface="Times New Roman" panose="02020603050405020304" pitchFamily="18" charset="0"/>
              </a:rPr>
              <a:t>                                                                                                                                                                                                       </a:t>
            </a:r>
            <a:r>
              <a:rPr lang="en-US" sz="1800" dirty="0">
                <a:effectLst/>
                <a:latin typeface="Times New Roman" panose="02020603050405020304" pitchFamily="18" charset="0"/>
                <a:ea typeface="Times New Roman" panose="02020603050405020304" pitchFamily="18" charset="0"/>
              </a:rPr>
              <a:t>4.  </a:t>
            </a:r>
            <a:r>
              <a:rPr lang="en-US" sz="1800" b="1" dirty="0">
                <a:effectLst/>
                <a:latin typeface="Times New Roman" panose="02020603050405020304" pitchFamily="18" charset="0"/>
                <a:ea typeface="Times New Roman" panose="02020603050405020304" pitchFamily="18" charset="0"/>
              </a:rPr>
              <a:t>Money transfer through Western Union and other agencies, Financial Leasing, administration of financial markets, security dealing activities, </a:t>
            </a:r>
            <a:r>
              <a:rPr lang="en-US" sz="1800" b="1" dirty="0" err="1">
                <a:effectLst/>
                <a:latin typeface="Times New Roman" panose="02020603050405020304" pitchFamily="18" charset="0"/>
                <a:ea typeface="Times New Roman" panose="02020603050405020304" pitchFamily="18" charset="0"/>
              </a:rPr>
              <a:t>bureaux</a:t>
            </a:r>
            <a:r>
              <a:rPr lang="en-US" sz="1800" b="1" dirty="0">
                <a:effectLst/>
                <a:latin typeface="Times New Roman" panose="02020603050405020304" pitchFamily="18" charset="0"/>
                <a:ea typeface="Times New Roman" panose="02020603050405020304" pitchFamily="18" charset="0"/>
              </a:rPr>
              <a:t> de change, financial and mortgage advisors </a:t>
            </a:r>
            <a:r>
              <a:rPr lang="en-US" sz="1800" b="1" dirty="0" err="1">
                <a:effectLst/>
                <a:latin typeface="Times New Roman" panose="02020603050405020304" pitchFamily="18" charset="0"/>
                <a:ea typeface="Times New Roman" panose="02020603050405020304" pitchFamily="18" charset="0"/>
              </a:rPr>
              <a:t>etc</a:t>
            </a:r>
            <a:r>
              <a:rPr lang="en-US" sz="1800" b="1" dirty="0">
                <a:effectLst/>
                <a:latin typeface="Times New Roman" panose="02020603050405020304" pitchFamily="18" charset="0"/>
                <a:ea typeface="Times New Roman" panose="02020603050405020304" pitchFamily="18" charset="0"/>
              </a:rPr>
              <a:t>  in the corporate sector  </a:t>
            </a:r>
          </a:p>
          <a:p>
            <a:endParaRPr lang="en-US" b="1" dirty="0">
              <a:latin typeface="Times New Roman" panose="02020603050405020304" pitchFamily="18" charset="0"/>
              <a:ea typeface="Times New Roman" panose="02020603050405020304" pitchFamily="18" charset="0"/>
            </a:endParaRPr>
          </a:p>
          <a:p>
            <a:r>
              <a:rPr lang="en-US" sz="1800" dirty="0">
                <a:effectLst/>
                <a:latin typeface="Times New Roman" panose="02020603050405020304" pitchFamily="18" charset="0"/>
                <a:ea typeface="Times New Roman" panose="02020603050405020304" pitchFamily="18" charset="0"/>
              </a:rPr>
              <a:t>5. </a:t>
            </a:r>
            <a:r>
              <a:rPr lang="en-US" sz="1800" b="1" dirty="0">
                <a:effectLst/>
                <a:latin typeface="Times New Roman" panose="02020603050405020304" pitchFamily="18" charset="0"/>
                <a:ea typeface="Times New Roman" panose="02020603050405020304" pitchFamily="18" charset="0"/>
              </a:rPr>
              <a:t>Freebies or Fringe Benefits in Kind  </a:t>
            </a:r>
            <a:endParaRPr lang="en-IN" sz="1800" b="1" dirty="0">
              <a:effectLst/>
              <a:latin typeface="Times New Roman" panose="02020603050405020304" pitchFamily="18" charset="0"/>
              <a:ea typeface="Times New Roman" panose="02020603050405020304" pitchFamily="18" charset="0"/>
            </a:endParaRPr>
          </a:p>
          <a:p>
            <a:endParaRPr lang="en-IN" sz="1800" b="0" i="0" u="none" strike="noStrike" baseline="0" dirty="0">
              <a:solidFill>
                <a:srgbClr val="000000"/>
              </a:solidFill>
              <a:latin typeface="Times New Roman" panose="02020603050405020304" pitchFamily="18" charset="0"/>
            </a:endParaRPr>
          </a:p>
        </p:txBody>
      </p:sp>
      <p:sp>
        <p:nvSpPr>
          <p:cNvPr id="5" name="Title 1">
            <a:extLst>
              <a:ext uri="{FF2B5EF4-FFF2-40B4-BE49-F238E27FC236}">
                <a16:creationId xmlns:a16="http://schemas.microsoft.com/office/drawing/2014/main" id="{A8D60EA4-7B99-44AE-BA24-0052A0F74864}"/>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38433520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115D6116-D191-41C9-828E-30DB430C26BB}"/>
              </a:ext>
            </a:extLst>
          </p:cNvPr>
          <p:cNvGraphicFramePr/>
          <p:nvPr>
            <p:extLst>
              <p:ext uri="{D42A27DB-BD31-4B8C-83A1-F6EECF244321}">
                <p14:modId xmlns:p14="http://schemas.microsoft.com/office/powerpoint/2010/main" val="1479304446"/>
              </p:ext>
            </p:extLst>
          </p:nvPr>
        </p:nvGraphicFramePr>
        <p:xfrm>
          <a:off x="119062" y="-629263"/>
          <a:ext cx="11953875" cy="70005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EDAC0CC8-CF64-4459-BF81-D97D9B42CD5B}"/>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1248683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AC45D9A-5B31-495B-9773-F40E71586645}"/>
              </a:ext>
            </a:extLst>
          </p:cNvPr>
          <p:cNvSpPr txBox="1"/>
          <p:nvPr/>
        </p:nvSpPr>
        <p:spPr>
          <a:xfrm>
            <a:off x="762000" y="1228725"/>
            <a:ext cx="10668000" cy="4278094"/>
          </a:xfrm>
          <a:prstGeom prst="rect">
            <a:avLst/>
          </a:prstGeom>
          <a:noFill/>
        </p:spPr>
        <p:txBody>
          <a:bodyPr wrap="square">
            <a:spAutoFit/>
          </a:bodyPr>
          <a:lstStyle/>
          <a:p>
            <a:pPr marL="514350" indent="-514350">
              <a:buAutoNum type="arabicPeriod"/>
            </a:pPr>
            <a:r>
              <a:rPr lang="en-IN" sz="2800" b="1"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rPr>
              <a:t>FISHING</a:t>
            </a:r>
            <a:r>
              <a:rPr lang="en-IN" sz="2800" b="1" i="1" u="sng" strike="noStrike" baseline="0" dirty="0">
                <a:solidFill>
                  <a:srgbClr val="000000"/>
                </a:solidFill>
                <a:latin typeface="Times New Roman" panose="02020603050405020304" pitchFamily="18" charset="0"/>
              </a:rPr>
              <a:t> </a:t>
            </a:r>
          </a:p>
          <a:p>
            <a:endParaRPr lang="en-IN" sz="2800" b="1" i="1" u="sng" strike="noStrike" baseline="0" dirty="0">
              <a:solidFill>
                <a:srgbClr val="000000"/>
              </a:solidFill>
              <a:latin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The activity of “gathering of pearls, chanks, oysters, shells etc. (Sub-class 05003 of NIC98)” is presently not covered in the estimation of GDP. The </a:t>
            </a:r>
            <a:r>
              <a:rPr lang="en-US" sz="1800" dirty="0" err="1">
                <a:effectLst/>
                <a:latin typeface="Times New Roman" panose="02020603050405020304" pitchFamily="18" charset="0"/>
                <a:ea typeface="Times New Roman" panose="02020603050405020304" pitchFamily="18" charset="0"/>
              </a:rPr>
              <a:t>labour</a:t>
            </a:r>
            <a:r>
              <a:rPr lang="en-US" sz="1800" dirty="0">
                <a:effectLst/>
                <a:latin typeface="Times New Roman" panose="02020603050405020304" pitchFamily="18" charset="0"/>
                <a:ea typeface="Times New Roman" panose="02020603050405020304" pitchFamily="18" charset="0"/>
              </a:rPr>
              <a:t> input for this activity in 2004-05 from the NSS Employment and Unemployment Survey (EUS) is estimated as 150258, assuming approximate Value Added Per Worker (VAPW). The GDP from this activity can be estimated for the bench mark year and carried forward appropriately.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Fish caught on High Sea in Indian Waters by foreign vessels is also not captured in GDP. The Fisheries Department of Government of India may be collecting royalty value from foreign vessels. If so the same may be obtained from that department by the NAD. </a:t>
            </a:r>
          </a:p>
          <a:p>
            <a:pPr algn="just"/>
            <a:endParaRPr lang="en-US"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The NAD may take up this matter with the Fisheries Department. </a:t>
            </a:r>
            <a:endParaRPr lang="en-IN" sz="1800" dirty="0">
              <a:effectLst/>
              <a:latin typeface="Times New Roman" panose="02020603050405020304" pitchFamily="18" charset="0"/>
              <a:ea typeface="Times New Roman" panose="02020603050405020304" pitchFamily="18" charset="0"/>
            </a:endParaRPr>
          </a:p>
          <a:p>
            <a:pPr algn="just"/>
            <a:endParaRPr lang="en-IN" sz="1800" dirty="0">
              <a:effectLst/>
              <a:latin typeface="Times New Roman" panose="02020603050405020304" pitchFamily="18" charset="0"/>
              <a:ea typeface="Times New Roman" panose="02020603050405020304" pitchFamily="18" charset="0"/>
            </a:endParaRPr>
          </a:p>
          <a:p>
            <a:endParaRPr lang="en-IN" dirty="0"/>
          </a:p>
        </p:txBody>
      </p:sp>
      <p:sp>
        <p:nvSpPr>
          <p:cNvPr id="8" name="Title 1">
            <a:extLst>
              <a:ext uri="{FF2B5EF4-FFF2-40B4-BE49-F238E27FC236}">
                <a16:creationId xmlns:a16="http://schemas.microsoft.com/office/drawing/2014/main" id="{AC43F5E6-5FE1-4D72-AA10-7ADCB9932504}"/>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4266666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A753C3D-9E82-43F6-A14D-45CF44DCC8CC}"/>
              </a:ext>
            </a:extLst>
          </p:cNvPr>
          <p:cNvSpPr txBox="1"/>
          <p:nvPr/>
        </p:nvSpPr>
        <p:spPr>
          <a:xfrm>
            <a:off x="833437" y="1213008"/>
            <a:ext cx="10525125" cy="4431983"/>
          </a:xfrm>
          <a:prstGeom prst="rect">
            <a:avLst/>
          </a:prstGeom>
          <a:noFill/>
        </p:spPr>
        <p:txBody>
          <a:bodyPr wrap="square">
            <a:spAutoFit/>
          </a:bodyPr>
          <a:lstStyle/>
          <a:p>
            <a:r>
              <a:rPr lang="en-IN" sz="2800" b="1" i="1"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rPr>
              <a:t>2.  </a:t>
            </a:r>
            <a:r>
              <a:rPr lang="en-IN" sz="2800" b="1" i="1"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rPr>
              <a:t>UNORGANIZED NON AGRICULTURAL ACTIVITIES</a:t>
            </a:r>
          </a:p>
          <a:p>
            <a:r>
              <a:rPr lang="en-IN" sz="2800" b="1" i="1"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rPr>
              <a:t> </a:t>
            </a:r>
          </a:p>
          <a:p>
            <a:pPr algn="just"/>
            <a:r>
              <a:rPr lang="en-US" sz="1800" dirty="0">
                <a:effectLst/>
                <a:latin typeface="Times New Roman" panose="02020603050405020304" pitchFamily="18" charset="0"/>
                <a:ea typeface="Times New Roman" panose="02020603050405020304" pitchFamily="18" charset="0"/>
              </a:rPr>
              <a:t>The data on GDP from unorganized segments of non agricultural industries of manufacturing, trade, transport etc. are collected periodically through National Sample Surveys using Production Approach. It is observed that data on expenditure are overstated and on output understated by the respondents.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In Vanuatu under the ADB Project on GDP of Informal Sector, a Survey was undertaken in 1995 using Production Approach as well as Income Approach. The results of this Survey showed that GDP by Income Approach was twice the GDP by Production Approach.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It is suggested that data on GDP may be collected by NSSO for unorganized activities using Income Approach</a:t>
            </a:r>
            <a:r>
              <a:rPr lang="en-US" sz="1800" dirty="0">
                <a:effectLst/>
                <a:latin typeface="Times New Roman" panose="02020603050405020304" pitchFamily="18" charset="0"/>
                <a:ea typeface="Times New Roman" panose="02020603050405020304" pitchFamily="18" charset="0"/>
              </a:rPr>
              <a:t>. For </a:t>
            </a:r>
            <a:r>
              <a:rPr lang="en-US" sz="1800" b="1" dirty="0">
                <a:effectLst/>
                <a:latin typeface="Times New Roman" panose="02020603050405020304" pitchFamily="18" charset="0"/>
                <a:ea typeface="Times New Roman" panose="02020603050405020304" pitchFamily="18" charset="0"/>
              </a:rPr>
              <a:t>Income Approach</a:t>
            </a:r>
            <a:r>
              <a:rPr lang="en-US" sz="1800" dirty="0">
                <a:effectLst/>
                <a:latin typeface="Times New Roman" panose="02020603050405020304" pitchFamily="18" charset="0"/>
                <a:ea typeface="Times New Roman" panose="02020603050405020304" pitchFamily="18" charset="0"/>
              </a:rPr>
              <a:t> the mixed income of self employed / profits and dividend may be collected independently and not as a difference of output and inputs. 	</a:t>
            </a:r>
            <a:endParaRPr lang="en-IN" sz="1800" dirty="0">
              <a:effectLst/>
              <a:latin typeface="Times New Roman" panose="02020603050405020304" pitchFamily="18" charset="0"/>
              <a:ea typeface="Times New Roman" panose="02020603050405020304" pitchFamily="18" charset="0"/>
            </a:endParaRPr>
          </a:p>
          <a:p>
            <a:endParaRPr lang="en-IN" sz="2800" b="1" i="0"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ndParaRPr>
          </a:p>
        </p:txBody>
      </p:sp>
    </p:spTree>
    <p:extLst>
      <p:ext uri="{BB962C8B-B14F-4D97-AF65-F5344CB8AC3E}">
        <p14:creationId xmlns:p14="http://schemas.microsoft.com/office/powerpoint/2010/main" val="40872110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419EF47-7F6C-48C0-92AE-C3F48329D732}"/>
              </a:ext>
            </a:extLst>
          </p:cNvPr>
          <p:cNvSpPr txBox="1"/>
          <p:nvPr/>
        </p:nvSpPr>
        <p:spPr>
          <a:xfrm>
            <a:off x="333375" y="920621"/>
            <a:ext cx="11525250" cy="5016758"/>
          </a:xfrm>
          <a:prstGeom prst="rect">
            <a:avLst/>
          </a:prstGeom>
          <a:noFill/>
        </p:spPr>
        <p:txBody>
          <a:bodyPr wrap="square">
            <a:spAutoFit/>
          </a:bodyPr>
          <a:lstStyle/>
          <a:p>
            <a:r>
              <a:rPr lang="en-US" sz="2800" b="1"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rPr>
              <a:t>3. OUTSOURCING OF JOBS/WORKS BY THE GOVERNMENT AGENCIES</a:t>
            </a:r>
          </a:p>
          <a:p>
            <a:endParaRPr lang="en-US" sz="2800" b="1" i="1" u="sng"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Outsourcing of jobs/works by government agencies to contractual and casual workers as consultant, ad hoc teachers etc. has been increasing at a faster pace in the recent past. As per the Employment and Unemployment Survey of 61</a:t>
            </a:r>
            <a:r>
              <a:rPr lang="en-US" sz="1800" baseline="30000" dirty="0">
                <a:effectLst/>
                <a:latin typeface="Times New Roman" panose="02020603050405020304" pitchFamily="18" charset="0"/>
                <a:ea typeface="Times New Roman" panose="02020603050405020304" pitchFamily="18" charset="0"/>
              </a:rPr>
              <a:t>st</a:t>
            </a:r>
            <a:r>
              <a:rPr lang="en-US" sz="1800" dirty="0">
                <a:effectLst/>
                <a:latin typeface="Times New Roman" panose="02020603050405020304" pitchFamily="18" charset="0"/>
                <a:ea typeface="Times New Roman" panose="02020603050405020304" pitchFamily="18" charset="0"/>
              </a:rPr>
              <a:t> Round for the year 2004-05 of NSSO the unorganized </a:t>
            </a:r>
            <a:r>
              <a:rPr lang="en-US" sz="1800" dirty="0" err="1">
                <a:effectLst/>
                <a:latin typeface="Times New Roman" panose="02020603050405020304" pitchFamily="18" charset="0"/>
                <a:ea typeface="Times New Roman" panose="02020603050405020304" pitchFamily="18" charset="0"/>
              </a:rPr>
              <a:t>labour</a:t>
            </a:r>
            <a:r>
              <a:rPr lang="en-US" sz="1800" dirty="0">
                <a:effectLst/>
                <a:latin typeface="Times New Roman" panose="02020603050405020304" pitchFamily="18" charset="0"/>
                <a:ea typeface="Times New Roman" panose="02020603050405020304" pitchFamily="18" charset="0"/>
              </a:rPr>
              <a:t> inputs for Electricity, railways, National Post Office, Air Transport and Public Administration are 13.3, 5.7, 4.8, 13.9, and5.0 percent respectively. These percentages have been taken from the paper on “Contribution of Private Corporate Sector in GDP, Saving and Capital Formation” by Mr. Ramesh </a:t>
            </a:r>
            <a:r>
              <a:rPr lang="en-US" sz="1800" dirty="0" err="1">
                <a:effectLst/>
                <a:latin typeface="Times New Roman" panose="02020603050405020304" pitchFamily="18" charset="0"/>
                <a:ea typeface="Times New Roman" panose="02020603050405020304" pitchFamily="18" charset="0"/>
              </a:rPr>
              <a:t>Kolli</a:t>
            </a:r>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The GDP of these outsourced of jobs and works to contractual and casual workers is presently not captured by the NAD.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It is suggested that this may be estimated through the ‘</a:t>
            </a:r>
            <a:r>
              <a:rPr lang="en-US" sz="1800" b="1" dirty="0" err="1">
                <a:effectLst/>
                <a:latin typeface="Times New Roman" panose="02020603050405020304" pitchFamily="18" charset="0"/>
                <a:ea typeface="Times New Roman" panose="02020603050405020304" pitchFamily="18" charset="0"/>
              </a:rPr>
              <a:t>Labour</a:t>
            </a:r>
            <a:r>
              <a:rPr lang="en-US" sz="1800" b="1" dirty="0">
                <a:effectLst/>
                <a:latin typeface="Times New Roman" panose="02020603050405020304" pitchFamily="18" charset="0"/>
                <a:ea typeface="Times New Roman" panose="02020603050405020304" pitchFamily="18" charset="0"/>
              </a:rPr>
              <a:t> Input Approach’ assuming that VAPW in the unorganized part is ½ of the VAPW in the </a:t>
            </a:r>
            <a:r>
              <a:rPr lang="en-US" sz="1800" b="1" dirty="0" err="1">
                <a:effectLst/>
                <a:latin typeface="Times New Roman" panose="02020603050405020304" pitchFamily="18" charset="0"/>
                <a:ea typeface="Times New Roman" panose="02020603050405020304" pitchFamily="18" charset="0"/>
              </a:rPr>
              <a:t>organised</a:t>
            </a:r>
            <a:r>
              <a:rPr lang="en-US" sz="1800" b="1" dirty="0">
                <a:effectLst/>
                <a:latin typeface="Times New Roman" panose="02020603050405020304" pitchFamily="18" charset="0"/>
                <a:ea typeface="Times New Roman" panose="02020603050405020304" pitchFamily="18" charset="0"/>
              </a:rPr>
              <a:t> part</a:t>
            </a:r>
            <a:r>
              <a:rPr lang="en-US" sz="1800" dirty="0">
                <a:effectLst/>
                <a:latin typeface="Times New Roman" panose="02020603050405020304" pitchFamily="18" charset="0"/>
                <a:ea typeface="Times New Roman" panose="02020603050405020304" pitchFamily="18" charset="0"/>
              </a:rPr>
              <a:t>. The proportion of VAPW has been observed from the VAPW of organized/unorganized service activities given in Table 31 of Brochure on</a:t>
            </a:r>
            <a:r>
              <a:rPr lang="en-US" sz="1800" i="1" dirty="0">
                <a:effectLst/>
                <a:latin typeface="Times New Roman" panose="02020603050405020304" pitchFamily="18" charset="0"/>
                <a:ea typeface="Times New Roman" panose="02020603050405020304" pitchFamily="18" charset="0"/>
              </a:rPr>
              <a:t> New Series of National Accounts,</a:t>
            </a:r>
            <a:r>
              <a:rPr lang="en-US" sz="1800" dirty="0">
                <a:effectLst/>
                <a:latin typeface="Times New Roman" panose="02020603050405020304" pitchFamily="18" charset="0"/>
                <a:ea typeface="Times New Roman" panose="02020603050405020304" pitchFamily="18" charset="0"/>
              </a:rPr>
              <a:t> 2010. </a:t>
            </a:r>
            <a:endParaRPr lang="en-IN" sz="1800" dirty="0">
              <a:effectLst/>
              <a:latin typeface="Times New Roman" panose="02020603050405020304" pitchFamily="18" charset="0"/>
              <a:ea typeface="Times New Roman" panose="02020603050405020304" pitchFamily="18" charset="0"/>
            </a:endParaRPr>
          </a:p>
          <a:p>
            <a:endParaRPr lang="en-US" sz="2800" b="1" i="0"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ndParaRPr>
          </a:p>
        </p:txBody>
      </p:sp>
      <p:sp>
        <p:nvSpPr>
          <p:cNvPr id="5" name="Title 1">
            <a:extLst>
              <a:ext uri="{FF2B5EF4-FFF2-40B4-BE49-F238E27FC236}">
                <a16:creationId xmlns:a16="http://schemas.microsoft.com/office/drawing/2014/main" id="{0346E3D7-FD24-4EAF-B89C-D9EC327CD036}"/>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13637741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76874DA-2808-464F-A46C-C9C5E14FB853}"/>
              </a:ext>
            </a:extLst>
          </p:cNvPr>
          <p:cNvSpPr txBox="1"/>
          <p:nvPr/>
        </p:nvSpPr>
        <p:spPr>
          <a:xfrm>
            <a:off x="85725" y="0"/>
            <a:ext cx="12020550" cy="6801862"/>
          </a:xfrm>
          <a:prstGeom prst="rect">
            <a:avLst/>
          </a:prstGeom>
          <a:noFill/>
        </p:spPr>
        <p:txBody>
          <a:bodyPr wrap="square">
            <a:spAutoFit/>
          </a:bodyPr>
          <a:lstStyle/>
          <a:p>
            <a:r>
              <a:rPr lang="en-US" sz="2400" b="1" i="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a typeface="Times New Roman" panose="02020603050405020304" pitchFamily="18" charset="0"/>
              </a:rPr>
              <a:t>4. </a:t>
            </a:r>
            <a:r>
              <a:rPr lang="en-US" sz="2400" b="1" i="1" u="sng"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a typeface="Times New Roman" panose="02020603050405020304" pitchFamily="18" charset="0"/>
              </a:rPr>
              <a:t>MONEY EXCHANGE AND MONEY BUREAS, FINANCIAL LEASING ETC. </a:t>
            </a:r>
          </a:p>
          <a:p>
            <a:endParaRPr lang="en-IN" sz="2400" b="1" i="1" u="sng"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Western Union and other agencies, Financial Leasing (Class 6591 of NIC98), Hire-purchase financing (Sub class 65921of NIC98), administration of financial markets, security dealing activities, </a:t>
            </a:r>
            <a:r>
              <a:rPr lang="en-US" sz="1800" dirty="0" err="1">
                <a:effectLst/>
                <a:latin typeface="Times New Roman" panose="02020603050405020304" pitchFamily="18" charset="0"/>
                <a:ea typeface="Times New Roman" panose="02020603050405020304" pitchFamily="18" charset="0"/>
              </a:rPr>
              <a:t>bureaux</a:t>
            </a:r>
            <a:r>
              <a:rPr lang="en-US" sz="1800" dirty="0">
                <a:effectLst/>
                <a:latin typeface="Times New Roman" panose="02020603050405020304" pitchFamily="18" charset="0"/>
                <a:ea typeface="Times New Roman" panose="02020603050405020304" pitchFamily="18" charset="0"/>
              </a:rPr>
              <a:t> de change, financial and mortgage advisors </a:t>
            </a:r>
            <a:r>
              <a:rPr lang="en-US" sz="1800" dirty="0" err="1">
                <a:effectLst/>
                <a:latin typeface="Times New Roman" panose="02020603050405020304" pitchFamily="18" charset="0"/>
                <a:ea typeface="Times New Roman" panose="02020603050405020304" pitchFamily="18" charset="0"/>
              </a:rPr>
              <a:t>etc</a:t>
            </a:r>
            <a:r>
              <a:rPr lang="en-US" sz="1800" dirty="0">
                <a:effectLst/>
                <a:latin typeface="Times New Roman" panose="02020603050405020304" pitchFamily="18" charset="0"/>
                <a:ea typeface="Times New Roman" panose="02020603050405020304" pitchFamily="18" charset="0"/>
              </a:rPr>
              <a:t> (Class 671 and 672) </a:t>
            </a:r>
            <a:r>
              <a:rPr lang="en-US" sz="1800" dirty="0" err="1">
                <a:effectLst/>
                <a:latin typeface="Times New Roman" panose="02020603050405020304" pitchFamily="18" charset="0"/>
                <a:ea typeface="Times New Roman" panose="02020603050405020304" pitchFamily="18" charset="0"/>
              </a:rPr>
              <a:t>etc</a:t>
            </a:r>
            <a:r>
              <a:rPr lang="en-US" sz="1800" dirty="0">
                <a:effectLst/>
                <a:latin typeface="Times New Roman" panose="02020603050405020304" pitchFamily="18" charset="0"/>
                <a:ea typeface="Times New Roman" panose="02020603050405020304" pitchFamily="18" charset="0"/>
              </a:rPr>
              <a:t> in corporate sector are not covered directly by NAD. These activities are mainly in the organized part and need to be covered.</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It is suggested that data for these agencies from RBI etc. may be collected regularly to estimate their contribution.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The  method of estimation of unorganized  </a:t>
            </a:r>
            <a:r>
              <a:rPr lang="en-US" sz="1800" dirty="0" err="1">
                <a:effectLst/>
                <a:latin typeface="Times New Roman" panose="02020603050405020304" pitchFamily="18" charset="0"/>
                <a:ea typeface="Times New Roman" panose="02020603050405020304" pitchFamily="18" charset="0"/>
              </a:rPr>
              <a:t>non_banklng</a:t>
            </a:r>
            <a:r>
              <a:rPr lang="en-US" sz="1800" dirty="0">
                <a:effectLst/>
                <a:latin typeface="Times New Roman" panose="02020603050405020304" pitchFamily="18" charset="0"/>
                <a:ea typeface="Times New Roman" panose="02020603050405020304" pitchFamily="18" charset="0"/>
              </a:rPr>
              <a:t> financial services including those of money lenders are given para 3.23  of  their publication: Changes in Methodology and Data Sources in the New Series of National Accounts, June2015. These estimates have been improved in the last series. Their contribution has significantly increased by 148 percent in 2o11_12 from Rs 18033 crores to Rs 44663 crores (TABLE 3, page 38,  of above mentioned CSO Publication). These services have been treated as part of quasi corporate by the NAD  and are excluded from the household services. As such households contribution to GDP is under stated. Since the money lenders etc. do not maintain any profit and loss account and balance sheet, these cannot  be treated as quasi corporates as per NAD’s own definition.</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Even according to SNA 2008 para 4.42 these enterprises do not qualify to be treated as quasi corporate enterprises  as these enterprises do not  have sufficient information to compile complete set of accounts. </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pPr algn="just"/>
            <a:r>
              <a:rPr lang="en-US" sz="1800" b="1" dirty="0">
                <a:effectLst/>
                <a:latin typeface="Times New Roman" panose="02020603050405020304" pitchFamily="18" charset="0"/>
                <a:ea typeface="Times New Roman" panose="02020603050405020304" pitchFamily="18" charset="0"/>
              </a:rPr>
              <a:t>Accordingly</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the</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NAD</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may</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treat</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these</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enterprises</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as</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household</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enterprises</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in</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the</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next</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issue</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of</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National</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Accounts</a:t>
            </a:r>
            <a:r>
              <a:rPr lang="en-US" sz="1800" dirty="0">
                <a:effectLst/>
                <a:latin typeface="Times New Roman" panose="02020603050405020304" pitchFamily="18" charset="0"/>
                <a:ea typeface="Times New Roman" panose="02020603050405020304" pitchFamily="18" charset="0"/>
              </a:rPr>
              <a:t> </a:t>
            </a:r>
            <a:r>
              <a:rPr lang="en-US" sz="1800" b="1" dirty="0">
                <a:effectLst/>
                <a:latin typeface="Times New Roman" panose="02020603050405020304" pitchFamily="18" charset="0"/>
                <a:ea typeface="Times New Roman" panose="02020603050405020304" pitchFamily="18" charset="0"/>
              </a:rPr>
              <a:t>Statistics</a:t>
            </a:r>
            <a:r>
              <a:rPr lang="en-US" sz="1800" dirty="0">
                <a:effectLst/>
                <a:latin typeface="Times New Roman" panose="02020603050405020304" pitchFamily="18" charset="0"/>
                <a:ea typeface="Times New Roman" panose="02020603050405020304" pitchFamily="18" charset="0"/>
              </a:rPr>
              <a:t>.  </a:t>
            </a:r>
            <a:endParaRPr lang="en-IN" sz="1800" dirty="0">
              <a:effectLst/>
              <a:latin typeface="Times New Roman" panose="02020603050405020304" pitchFamily="18" charset="0"/>
              <a:ea typeface="Times New Roman" panose="02020603050405020304" pitchFamily="18" charset="0"/>
            </a:endParaRPr>
          </a:p>
          <a:p>
            <a:endParaRPr lang="en-US" sz="2800" b="1" u="sng" strike="noStrike" baseline="0"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ndParaRPr>
          </a:p>
        </p:txBody>
      </p:sp>
      <p:sp>
        <p:nvSpPr>
          <p:cNvPr id="5" name="Title 1">
            <a:extLst>
              <a:ext uri="{FF2B5EF4-FFF2-40B4-BE49-F238E27FC236}">
                <a16:creationId xmlns:a16="http://schemas.microsoft.com/office/drawing/2014/main" id="{FA3A9734-630E-433E-872E-4642A1400818}"/>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3395837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E12C9CE-8757-4C31-8712-AF428490A6D6}"/>
              </a:ext>
            </a:extLst>
          </p:cNvPr>
          <p:cNvSpPr txBox="1"/>
          <p:nvPr/>
        </p:nvSpPr>
        <p:spPr>
          <a:xfrm>
            <a:off x="80962" y="638175"/>
            <a:ext cx="12030075" cy="5232202"/>
          </a:xfrm>
          <a:prstGeom prst="rect">
            <a:avLst/>
          </a:prstGeom>
          <a:noFill/>
        </p:spPr>
        <p:txBody>
          <a:bodyPr wrap="square">
            <a:spAutoFit/>
          </a:bodyPr>
          <a:lstStyle/>
          <a:p>
            <a:pPr marL="457200" indent="-457200" algn="just">
              <a:buAutoNum type="arabicPeriod" startAt="5"/>
            </a:pPr>
            <a:r>
              <a:rPr lang="en-US" sz="2800" b="1" i="1" u="sng"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latin typeface="Times New Roman" panose="02020603050405020304" pitchFamily="18" charset="0"/>
                <a:ea typeface="Times New Roman" panose="02020603050405020304" pitchFamily="18" charset="0"/>
                <a:cs typeface="Times New Roman" panose="02020603050405020304" pitchFamily="18" charset="0"/>
              </a:rPr>
              <a:t>FREEBIES OR FRINGE BENEFITS IN KIND</a:t>
            </a:r>
          </a:p>
          <a:p>
            <a:pPr algn="just"/>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98The SNA 2008 treats the fringe benefits in kind as remuneration in kind (paras 7.51 to 7.55 and 17.384 to 17.398).</a:t>
            </a: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Some of the fringe benefits in kind listed below are given in the paras quoted above. However, the following freebies are not being estimated by the NAD: </a:t>
            </a:r>
          </a:p>
          <a:p>
            <a:pPr algn="just"/>
            <a:endParaRPr lang="en-IN" sz="1800" dirty="0">
              <a:effectLst/>
              <a:latin typeface="Times New Roman" panose="02020603050405020304" pitchFamily="18" charset="0"/>
              <a:ea typeface="Times New Roman" panose="02020603050405020304" pitchFamily="18" charset="0"/>
            </a:endParaRPr>
          </a:p>
          <a:p>
            <a:pPr marL="342900" indent="-342900" algn="just">
              <a:buAutoNum type="alphaLcParenBoth"/>
            </a:pPr>
            <a:r>
              <a:rPr lang="en-US" sz="1800" dirty="0">
                <a:effectLst/>
                <a:latin typeface="Times New Roman" panose="02020603050405020304" pitchFamily="18" charset="0"/>
                <a:ea typeface="Times New Roman" panose="02020603050405020304" pitchFamily="18" charset="0"/>
              </a:rPr>
              <a:t>Free accommodation by the Govt. to government servants, retired constitutional heads, MPs; MLAs, etc. and by the corporate enterprises to their employees. </a:t>
            </a:r>
          </a:p>
          <a:p>
            <a:pPr marL="342900" indent="-342900" algn="just">
              <a:buAutoNum type="alphaLcParenBoth"/>
            </a:pPr>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(b) Free telephones after Retirement to pensioners of Telecommunication Department.</a:t>
            </a:r>
          </a:p>
          <a:p>
            <a:pPr algn="just"/>
            <a:endParaRPr lang="en-IN" sz="1800" dirty="0">
              <a:effectLst/>
              <a:latin typeface="Times New Roman" panose="02020603050405020304" pitchFamily="18" charset="0"/>
              <a:ea typeface="Times New Roman" panose="02020603050405020304" pitchFamily="18" charset="0"/>
            </a:endParaRPr>
          </a:p>
          <a:p>
            <a:pPr marL="342900" indent="-342900" algn="just">
              <a:buAutoNum type="alphaLcParenBoth" startAt="3"/>
            </a:pPr>
            <a:r>
              <a:rPr lang="en-US" sz="1800" dirty="0">
                <a:effectLst/>
                <a:latin typeface="Times New Roman" panose="02020603050405020304" pitchFamily="18" charset="0"/>
                <a:ea typeface="Times New Roman" panose="02020603050405020304" pitchFamily="18" charset="0"/>
              </a:rPr>
              <a:t>Free Air, Railway and State Transport passes page to employees during for their families  during their service and after retirement to the employees and their families,  MPs, MLAs, etc. and free/subsidized rail/bus travel for women and senior citizens. </a:t>
            </a:r>
          </a:p>
          <a:p>
            <a:pPr algn="just"/>
            <a:endParaRPr lang="en-IN" sz="1800" dirty="0">
              <a:effectLst/>
              <a:latin typeface="Times New Roman" panose="02020603050405020304" pitchFamily="18" charset="0"/>
              <a:ea typeface="Times New Roman" panose="02020603050405020304" pitchFamily="18" charset="0"/>
            </a:endParaRPr>
          </a:p>
          <a:p>
            <a:pPr algn="just"/>
            <a:r>
              <a:rPr lang="en-US" sz="1800" dirty="0">
                <a:effectLst/>
                <a:latin typeface="Times New Roman" panose="02020603050405020304" pitchFamily="18" charset="0"/>
                <a:ea typeface="Times New Roman" panose="02020603050405020304" pitchFamily="18" charset="0"/>
              </a:rPr>
              <a:t>(d)  Free/subsidized Electricity and Water to the officers and staff of electricity and water departments during and after retirement. </a:t>
            </a:r>
            <a:endParaRPr lang="en-IN" sz="1800" dirty="0">
              <a:effectLst/>
              <a:latin typeface="Times New Roman" panose="02020603050405020304" pitchFamily="18" charset="0"/>
              <a:ea typeface="Times New Roman" panose="02020603050405020304" pitchFamily="18" charset="0"/>
            </a:endParaRPr>
          </a:p>
          <a:p>
            <a:endParaRPr lang="en-IN" dirty="0"/>
          </a:p>
        </p:txBody>
      </p:sp>
      <p:sp>
        <p:nvSpPr>
          <p:cNvPr id="5" name="Title 1">
            <a:extLst>
              <a:ext uri="{FF2B5EF4-FFF2-40B4-BE49-F238E27FC236}">
                <a16:creationId xmlns:a16="http://schemas.microsoft.com/office/drawing/2014/main" id="{57C8A189-8AF8-42D9-8676-C12876AF4E66}"/>
              </a:ext>
            </a:extLst>
          </p:cNvPr>
          <p:cNvSpPr txBox="1">
            <a:spLocks/>
          </p:cNvSpPr>
          <p:nvPr/>
        </p:nvSpPr>
        <p:spPr>
          <a:xfrm>
            <a:off x="3686175" y="6393477"/>
            <a:ext cx="4819650" cy="464523"/>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8000" i="0" kern="1200" spc="-50" baseline="0">
                <a:solidFill>
                  <a:schemeClr val="tx1">
                    <a:lumMod val="85000"/>
                    <a:lumOff val="15000"/>
                  </a:schemeClr>
                </a:solidFill>
                <a:latin typeface="+mj-lt"/>
                <a:ea typeface="+mj-ea"/>
                <a:cs typeface="+mj-cs"/>
              </a:defRPr>
            </a:lvl1pPr>
          </a:lstStyle>
          <a:p>
            <a:r>
              <a:rPr lang="en-US" sz="2000" b="1" dirty="0">
                <a:solidFill>
                  <a:schemeClr val="bg1"/>
                </a:solidFill>
                <a:latin typeface="Bradley Hand ITC" panose="03070402050302030203" pitchFamily="66" charset="0"/>
                <a:cs typeface="Times New Roman" panose="02020603050405020304" pitchFamily="18" charset="0"/>
              </a:rPr>
              <a:t>Under- Estimation of Gross Domestic Product </a:t>
            </a:r>
            <a:endParaRPr lang="en-US" sz="2000" dirty="0">
              <a:solidFill>
                <a:schemeClr val="bg1"/>
              </a:solidFill>
              <a:latin typeface="Bradley Hand ITC" panose="03070402050302030203" pitchFamily="66" charset="0"/>
            </a:endParaRPr>
          </a:p>
        </p:txBody>
      </p:sp>
    </p:spTree>
    <p:extLst>
      <p:ext uri="{BB962C8B-B14F-4D97-AF65-F5344CB8AC3E}">
        <p14:creationId xmlns:p14="http://schemas.microsoft.com/office/powerpoint/2010/main" val="584802218"/>
      </p:ext>
    </p:extLst>
  </p:cSld>
  <p:clrMapOvr>
    <a:masterClrMapping/>
  </p:clrMapOvr>
</p:sld>
</file>

<file path=ppt/theme/theme1.xml><?xml version="1.0" encoding="utf-8"?>
<a:theme xmlns:a="http://schemas.openxmlformats.org/drawingml/2006/main" name="1_RetrospectVTI">
  <a:themeElements>
    <a:clrScheme name="Custom 37">
      <a:dk1>
        <a:srgbClr val="000000"/>
      </a:dk1>
      <a:lt1>
        <a:srgbClr val="FFFFFF"/>
      </a:lt1>
      <a:dk2>
        <a:srgbClr val="4A5356"/>
      </a:dk2>
      <a:lt2>
        <a:srgbClr val="E8E3CE"/>
      </a:lt2>
      <a:accent1>
        <a:srgbClr val="9BA8B7"/>
      </a:accent1>
      <a:accent2>
        <a:srgbClr val="E6A02E"/>
      </a:accent2>
      <a:accent3>
        <a:srgbClr val="BF6A3B"/>
      </a:accent3>
      <a:accent4>
        <a:srgbClr val="92987A"/>
      </a:accent4>
      <a:accent5>
        <a:srgbClr val="857659"/>
      </a:accent5>
      <a:accent6>
        <a:srgbClr val="A0988C"/>
      </a:accent6>
      <a:hlink>
        <a:srgbClr val="00B0F0"/>
      </a:hlink>
      <a:folHlink>
        <a:srgbClr val="738F97"/>
      </a:folHlink>
    </a:clrScheme>
    <a:fontScheme name="Retrospect">
      <a:majorFont>
        <a:latin typeface="Bookman Old Style"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TWO.pptx" id="{769520F8-BFE5-4C8C-A7AA-375C025A91CE}" vid="{AEAFD717-D3C8-4034-8F7E-D5220B0CCEB8}"/>
    </a:ext>
  </a:extLst>
</a:theme>
</file>

<file path=docProps/app.xml><?xml version="1.0" encoding="utf-8"?>
<Properties xmlns="http://schemas.openxmlformats.org/officeDocument/2006/extended-properties" xmlns:vt="http://schemas.openxmlformats.org/officeDocument/2006/docPropsVTypes">
  <Template>{B4FAF17D-2BC8-4A8F-96AE-D016127BB7B9}tf56160789_win32</Template>
  <TotalTime>65</TotalTime>
  <Words>1666</Words>
  <Application>Microsoft Office PowerPoint</Application>
  <PresentationFormat>Widescreen</PresentationFormat>
  <Paragraphs>109</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Bookman Old Style</vt:lpstr>
      <vt:lpstr>Bradley Hand ITC</vt:lpstr>
      <vt:lpstr>Calibri</vt:lpstr>
      <vt:lpstr>Comic Sans MS</vt:lpstr>
      <vt:lpstr>Franklin Gothic Book</vt:lpstr>
      <vt:lpstr>Times New Roman</vt:lpstr>
      <vt:lpstr>1_RetrospectVTI</vt:lpstr>
      <vt:lpstr>Under- Estimation of Gross Domestic Product </vt:lpstr>
      <vt:lpstr> The paper lists the sources of underestimation/non-estimation of Gross Domestic Product (GDP). The unorganized segments of non-agricultural industries are underestimated because of the defective methodology, whereas Gathering of Pearls and Chanks and Fish Caught on High Sea in Indian Water by Foreign vessels and the outsourcing of jobs/works to individual contractual and casual labour by government agencies, and large number of freebies are not estimated as part of GDP.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 Estimation of Gross Domestic Product</dc:title>
  <dc:creator>Vineet</dc:creator>
  <cp:lastModifiedBy>Vineet</cp:lastModifiedBy>
  <cp:revision>14</cp:revision>
  <dcterms:created xsi:type="dcterms:W3CDTF">2020-09-05T12:02:12Z</dcterms:created>
  <dcterms:modified xsi:type="dcterms:W3CDTF">2020-09-17T07:42:40Z</dcterms:modified>
</cp:coreProperties>
</file>